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6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5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0DF15-E754-42BB-9A78-F070643B1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FA322-8695-9435-8DC4-27DF3B230B88}"/>
              </a:ext>
            </a:extLst>
          </p:cNvPr>
          <p:cNvSpPr txBox="1"/>
          <p:nvPr/>
        </p:nvSpPr>
        <p:spPr>
          <a:xfrm>
            <a:off x="2145532" y="4818330"/>
            <a:ext cx="8031961" cy="88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TURKEYS FOR VETS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Provided by Walton VFW Post 270</a:t>
            </a:r>
          </a:p>
        </p:txBody>
      </p:sp>
      <p:pic>
        <p:nvPicPr>
          <p:cNvPr id="6" name="Picture 5" descr="A roasted turkey with herbs and nuts&#10;&#10;Description automatically generated">
            <a:extLst>
              <a:ext uri="{FF2B5EF4-FFF2-40B4-BE49-F238E27FC236}">
                <a16:creationId xmlns:a16="http://schemas.microsoft.com/office/drawing/2014/main" id="{8F9D0DE9-BB9A-032D-CD6A-1B7135A5E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4" b="24464"/>
          <a:stretch/>
        </p:blipFill>
        <p:spPr>
          <a:xfrm>
            <a:off x="-15059" y="1"/>
            <a:ext cx="12200741" cy="451031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98C785-59F5-73B3-8BD0-5C0F8F4CEE81}"/>
              </a:ext>
            </a:extLst>
          </p:cNvPr>
          <p:cNvSpPr txBox="1"/>
          <p:nvPr/>
        </p:nvSpPr>
        <p:spPr>
          <a:xfrm>
            <a:off x="2629085" y="5772486"/>
            <a:ext cx="7283978" cy="67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Walton VFW Post 270 will have turkeys available for Walton Veterans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need of a Thanksgiving Day turkey. Pre-order no later than 1 November 2025. Contact Mark Dunlop at 607-287-9552 or Joe Cetta at 607-434-8766. Proof of 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eligibility may be required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Limit one turkey per person/family.</a:t>
            </a:r>
          </a:p>
        </p:txBody>
      </p:sp>
      <p:pic>
        <p:nvPicPr>
          <p:cNvPr id="15" name="Picture 14" descr="A gold star with a blue and red design&#10;&#10;Description automatically generated with medium confidence">
            <a:extLst>
              <a:ext uri="{FF2B5EF4-FFF2-40B4-BE49-F238E27FC236}">
                <a16:creationId xmlns:a16="http://schemas.microsoft.com/office/drawing/2014/main" id="{A1DF1B9E-E577-F6B9-1B99-5CF8C617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" y="4738981"/>
            <a:ext cx="2528271" cy="1873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BB912C-1E77-C8A1-1809-D57F2DDD4518}"/>
              </a:ext>
            </a:extLst>
          </p:cNvPr>
          <p:cNvSpPr txBox="1"/>
          <p:nvPr/>
        </p:nvSpPr>
        <p:spPr>
          <a:xfrm>
            <a:off x="9976570" y="4899064"/>
            <a:ext cx="2180954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tos" panose="020B0004020202020204" pitchFamily="34" charset="0"/>
              </a:rPr>
              <a:t>Pick up will be 21 November 2025 from 12:00 pm to 4:00 pm </a:t>
            </a: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 at the </a:t>
            </a: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Walton Vets Club</a:t>
            </a:r>
          </a:p>
          <a:p>
            <a:pPr algn="ctr"/>
            <a:r>
              <a:rPr lang="en-US" sz="1600" b="0" i="0" dirty="0">
                <a:solidFill>
                  <a:srgbClr val="474747"/>
                </a:solidFill>
                <a:effectLst/>
                <a:latin typeface="Aptos" panose="020B0004020202020204" pitchFamily="34" charset="0"/>
              </a:rPr>
              <a:t>10 Park St, Walton, NY 13856</a:t>
            </a: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361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Avenir Next LT Pro</vt:lpstr>
      <vt:lpstr>Modern Love</vt:lpstr>
      <vt:lpstr>BohemianVTI</vt:lpstr>
      <vt:lpstr>PowerPoint Presentation</vt:lpstr>
    </vt:vector>
  </TitlesOfParts>
  <Company>Delaware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F. Dunlop</dc:creator>
  <cp:lastModifiedBy>TOW</cp:lastModifiedBy>
  <cp:revision>7</cp:revision>
  <cp:lastPrinted>2024-09-27T13:40:34Z</cp:lastPrinted>
  <dcterms:created xsi:type="dcterms:W3CDTF">2024-09-25T12:19:57Z</dcterms:created>
  <dcterms:modified xsi:type="dcterms:W3CDTF">2025-11-07T20:46:21Z</dcterms:modified>
</cp:coreProperties>
</file>