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Lst>
  <p:notesMasterIdLst>
    <p:notesMasterId r:id="rId29"/>
  </p:notesMasterIdLst>
  <p:handoutMasterIdLst>
    <p:handoutMasterId r:id="rId30"/>
  </p:handoutMasterIdLst>
  <p:sldIdLst>
    <p:sldId id="271" r:id="rId2"/>
    <p:sldId id="365" r:id="rId3"/>
    <p:sldId id="257" r:id="rId4"/>
    <p:sldId id="384" r:id="rId5"/>
    <p:sldId id="358" r:id="rId6"/>
    <p:sldId id="361" r:id="rId7"/>
    <p:sldId id="362" r:id="rId8"/>
    <p:sldId id="374" r:id="rId9"/>
    <p:sldId id="360" r:id="rId10"/>
    <p:sldId id="366" r:id="rId11"/>
    <p:sldId id="367" r:id="rId12"/>
    <p:sldId id="368" r:id="rId13"/>
    <p:sldId id="373" r:id="rId14"/>
    <p:sldId id="370" r:id="rId15"/>
    <p:sldId id="369" r:id="rId16"/>
    <p:sldId id="371" r:id="rId17"/>
    <p:sldId id="375" r:id="rId18"/>
    <p:sldId id="376" r:id="rId19"/>
    <p:sldId id="377" r:id="rId20"/>
    <p:sldId id="378" r:id="rId21"/>
    <p:sldId id="379" r:id="rId22"/>
    <p:sldId id="383" r:id="rId23"/>
    <p:sldId id="380" r:id="rId24"/>
    <p:sldId id="381" r:id="rId25"/>
    <p:sldId id="382" r:id="rId26"/>
    <p:sldId id="348" r:id="rId27"/>
    <p:sldId id="385" r:id="rId28"/>
  </p:sldIdLst>
  <p:sldSz cx="9144000" cy="6858000" type="screen4x3"/>
  <p:notesSz cx="7086600" cy="9429750"/>
  <p:defaultTextStyle>
    <a:defPPr>
      <a:defRPr lang="en-US"/>
    </a:defPPr>
    <a:lvl1pPr algn="l" rtl="0" eaLnBrk="0" fontAlgn="base" hangingPunct="0">
      <a:spcBef>
        <a:spcPct val="0"/>
      </a:spcBef>
      <a:spcAft>
        <a:spcPct val="0"/>
      </a:spcAft>
      <a:defRPr sz="2800" kern="1200">
        <a:solidFill>
          <a:schemeClr val="tx1"/>
        </a:solidFill>
        <a:latin typeface="Arial" charset="0"/>
        <a:ea typeface="MS PGothic" pitchFamily="34" charset="-128"/>
        <a:cs typeface="+mn-cs"/>
      </a:defRPr>
    </a:lvl1pPr>
    <a:lvl2pPr marL="457200" algn="l" rtl="0" eaLnBrk="0" fontAlgn="base" hangingPunct="0">
      <a:spcBef>
        <a:spcPct val="0"/>
      </a:spcBef>
      <a:spcAft>
        <a:spcPct val="0"/>
      </a:spcAft>
      <a:defRPr sz="2800" kern="1200">
        <a:solidFill>
          <a:schemeClr val="tx1"/>
        </a:solidFill>
        <a:latin typeface="Arial" charset="0"/>
        <a:ea typeface="MS PGothic" pitchFamily="34" charset="-128"/>
        <a:cs typeface="+mn-cs"/>
      </a:defRPr>
    </a:lvl2pPr>
    <a:lvl3pPr marL="914400" algn="l" rtl="0" eaLnBrk="0" fontAlgn="base" hangingPunct="0">
      <a:spcBef>
        <a:spcPct val="0"/>
      </a:spcBef>
      <a:spcAft>
        <a:spcPct val="0"/>
      </a:spcAft>
      <a:defRPr sz="2800" kern="1200">
        <a:solidFill>
          <a:schemeClr val="tx1"/>
        </a:solidFill>
        <a:latin typeface="Arial" charset="0"/>
        <a:ea typeface="MS PGothic" pitchFamily="34" charset="-128"/>
        <a:cs typeface="+mn-cs"/>
      </a:defRPr>
    </a:lvl3pPr>
    <a:lvl4pPr marL="1371600" algn="l" rtl="0" eaLnBrk="0" fontAlgn="base" hangingPunct="0">
      <a:spcBef>
        <a:spcPct val="0"/>
      </a:spcBef>
      <a:spcAft>
        <a:spcPct val="0"/>
      </a:spcAft>
      <a:defRPr sz="2800" kern="1200">
        <a:solidFill>
          <a:schemeClr val="tx1"/>
        </a:solidFill>
        <a:latin typeface="Arial" charset="0"/>
        <a:ea typeface="MS PGothic" pitchFamily="34" charset="-128"/>
        <a:cs typeface="+mn-cs"/>
      </a:defRPr>
    </a:lvl4pPr>
    <a:lvl5pPr marL="1828800" algn="l" rtl="0" eaLnBrk="0" fontAlgn="base" hangingPunct="0">
      <a:spcBef>
        <a:spcPct val="0"/>
      </a:spcBef>
      <a:spcAft>
        <a:spcPct val="0"/>
      </a:spcAft>
      <a:defRPr sz="2800" kern="1200">
        <a:solidFill>
          <a:schemeClr val="tx1"/>
        </a:solidFill>
        <a:latin typeface="Arial" charset="0"/>
        <a:ea typeface="MS PGothic" pitchFamily="34" charset="-128"/>
        <a:cs typeface="+mn-cs"/>
      </a:defRPr>
    </a:lvl5pPr>
    <a:lvl6pPr marL="2286000" algn="l" defTabSz="914400" rtl="0" eaLnBrk="1" latinLnBrk="0" hangingPunct="1">
      <a:defRPr sz="2800" kern="1200">
        <a:solidFill>
          <a:schemeClr val="tx1"/>
        </a:solidFill>
        <a:latin typeface="Arial" charset="0"/>
        <a:ea typeface="MS PGothic" pitchFamily="34" charset="-128"/>
        <a:cs typeface="+mn-cs"/>
      </a:defRPr>
    </a:lvl6pPr>
    <a:lvl7pPr marL="2743200" algn="l" defTabSz="914400" rtl="0" eaLnBrk="1" latinLnBrk="0" hangingPunct="1">
      <a:defRPr sz="2800" kern="1200">
        <a:solidFill>
          <a:schemeClr val="tx1"/>
        </a:solidFill>
        <a:latin typeface="Arial" charset="0"/>
        <a:ea typeface="MS PGothic" pitchFamily="34" charset="-128"/>
        <a:cs typeface="+mn-cs"/>
      </a:defRPr>
    </a:lvl7pPr>
    <a:lvl8pPr marL="3200400" algn="l" defTabSz="914400" rtl="0" eaLnBrk="1" latinLnBrk="0" hangingPunct="1">
      <a:defRPr sz="2800" kern="1200">
        <a:solidFill>
          <a:schemeClr val="tx1"/>
        </a:solidFill>
        <a:latin typeface="Arial" charset="0"/>
        <a:ea typeface="MS PGothic" pitchFamily="34" charset="-128"/>
        <a:cs typeface="+mn-cs"/>
      </a:defRPr>
    </a:lvl8pPr>
    <a:lvl9pPr marL="3657600" algn="l" defTabSz="914400" rtl="0" eaLnBrk="1" latinLnBrk="0" hangingPunct="1">
      <a:defRPr sz="2800" kern="1200">
        <a:solidFill>
          <a:schemeClr val="tx1"/>
        </a:solidFill>
        <a:latin typeface="Arial"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showPr showNarration="1">
    <p:present/>
    <p:sldAll/>
    <p:penClr>
      <a:srgbClr val="FF0000"/>
    </p:penClr>
  </p:showPr>
  <p:clrMru>
    <a:srgbClr val="FF0000"/>
    <a:srgbClr val="008000"/>
    <a:srgbClr val="0066FF"/>
    <a:srgbClr val="FF00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195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70225" cy="471488"/>
          </a:xfrm>
          <a:prstGeom prst="rect">
            <a:avLst/>
          </a:prstGeom>
          <a:noFill/>
          <a:ln>
            <a:noFill/>
          </a:ln>
          <a:effectLst/>
          <a:extLst/>
        </p:spPr>
        <p:txBody>
          <a:bodyPr vert="horz" wrap="square" lIns="94285" tIns="47142" rIns="94285" bIns="47142" numCol="1" anchor="t" anchorCtr="0" compatLnSpc="1">
            <a:prstTxWarp prst="textNoShape">
              <a:avLst/>
            </a:prstTxWarp>
          </a:bodyPr>
          <a:lstStyle>
            <a:lvl1pPr defTabSz="944563" eaLnBrk="1" hangingPunct="1">
              <a:defRPr sz="1200">
                <a:latin typeface="Tahoma" charset="0"/>
                <a:ea typeface="ＭＳ Ｐゴシック" charset="0"/>
                <a:cs typeface="+mn-cs"/>
              </a:defRPr>
            </a:lvl1pPr>
          </a:lstStyle>
          <a:p>
            <a:pPr>
              <a:defRPr/>
            </a:pPr>
            <a:endParaRPr lang="en-US"/>
          </a:p>
        </p:txBody>
      </p:sp>
      <p:sp>
        <p:nvSpPr>
          <p:cNvPr id="26627" name="Rectangle 3"/>
          <p:cNvSpPr>
            <a:spLocks noGrp="1" noChangeArrowheads="1"/>
          </p:cNvSpPr>
          <p:nvPr>
            <p:ph type="dt" sz="quarter" idx="1"/>
          </p:nvPr>
        </p:nvSpPr>
        <p:spPr bwMode="auto">
          <a:xfrm>
            <a:off x="4016375" y="0"/>
            <a:ext cx="3070225" cy="471488"/>
          </a:xfrm>
          <a:prstGeom prst="rect">
            <a:avLst/>
          </a:prstGeom>
          <a:noFill/>
          <a:ln>
            <a:noFill/>
          </a:ln>
          <a:effectLst/>
          <a:extLst/>
        </p:spPr>
        <p:txBody>
          <a:bodyPr vert="horz" wrap="square" lIns="94285" tIns="47142" rIns="94285" bIns="47142" numCol="1" anchor="t" anchorCtr="0" compatLnSpc="1">
            <a:prstTxWarp prst="textNoShape">
              <a:avLst/>
            </a:prstTxWarp>
          </a:bodyPr>
          <a:lstStyle>
            <a:lvl1pPr algn="r" defTabSz="944563" eaLnBrk="1" hangingPunct="1">
              <a:defRPr sz="1200">
                <a:latin typeface="Tahoma" charset="0"/>
                <a:ea typeface="ＭＳ Ｐゴシック" charset="0"/>
                <a:cs typeface="+mn-cs"/>
              </a:defRPr>
            </a:lvl1pPr>
          </a:lstStyle>
          <a:p>
            <a:pPr>
              <a:defRPr/>
            </a:pPr>
            <a:endParaRPr lang="en-US"/>
          </a:p>
        </p:txBody>
      </p:sp>
      <p:sp>
        <p:nvSpPr>
          <p:cNvPr id="26628" name="Rectangle 4"/>
          <p:cNvSpPr>
            <a:spLocks noGrp="1" noChangeArrowheads="1"/>
          </p:cNvSpPr>
          <p:nvPr>
            <p:ph type="ftr" sz="quarter" idx="2"/>
          </p:nvPr>
        </p:nvSpPr>
        <p:spPr bwMode="auto">
          <a:xfrm>
            <a:off x="0" y="8958263"/>
            <a:ext cx="3070225" cy="471487"/>
          </a:xfrm>
          <a:prstGeom prst="rect">
            <a:avLst/>
          </a:prstGeom>
          <a:noFill/>
          <a:ln>
            <a:noFill/>
          </a:ln>
          <a:effectLst/>
          <a:extLst/>
        </p:spPr>
        <p:txBody>
          <a:bodyPr vert="horz" wrap="square" lIns="94285" tIns="47142" rIns="94285" bIns="47142" numCol="1" anchor="b" anchorCtr="0" compatLnSpc="1">
            <a:prstTxWarp prst="textNoShape">
              <a:avLst/>
            </a:prstTxWarp>
          </a:bodyPr>
          <a:lstStyle>
            <a:lvl1pPr defTabSz="944563" eaLnBrk="1" hangingPunct="1">
              <a:defRPr sz="1200">
                <a:latin typeface="Tahoma" charset="0"/>
                <a:ea typeface="ＭＳ Ｐゴシック" charset="0"/>
                <a:cs typeface="+mn-cs"/>
              </a:defRPr>
            </a:lvl1pPr>
          </a:lstStyle>
          <a:p>
            <a:pPr>
              <a:defRPr/>
            </a:pPr>
            <a:endParaRPr lang="en-US"/>
          </a:p>
        </p:txBody>
      </p:sp>
      <p:sp>
        <p:nvSpPr>
          <p:cNvPr id="26629" name="Rectangle 5"/>
          <p:cNvSpPr>
            <a:spLocks noGrp="1" noChangeArrowheads="1"/>
          </p:cNvSpPr>
          <p:nvPr>
            <p:ph type="sldNum" sz="quarter" idx="3"/>
          </p:nvPr>
        </p:nvSpPr>
        <p:spPr bwMode="auto">
          <a:xfrm>
            <a:off x="4016375" y="8958263"/>
            <a:ext cx="3070225" cy="471487"/>
          </a:xfrm>
          <a:prstGeom prst="rect">
            <a:avLst/>
          </a:prstGeom>
          <a:noFill/>
          <a:ln>
            <a:noFill/>
          </a:ln>
          <a:effectLst/>
          <a:extLst/>
        </p:spPr>
        <p:txBody>
          <a:bodyPr vert="horz" wrap="square" lIns="94285" tIns="47142" rIns="94285" bIns="47142" numCol="1" anchor="b" anchorCtr="0" compatLnSpc="1">
            <a:prstTxWarp prst="textNoShape">
              <a:avLst/>
            </a:prstTxWarp>
          </a:bodyPr>
          <a:lstStyle>
            <a:lvl1pPr algn="r" defTabSz="944563" eaLnBrk="1" hangingPunct="1">
              <a:defRPr sz="1200">
                <a:latin typeface="Tahoma" pitchFamily="34" charset="0"/>
              </a:defRPr>
            </a:lvl1pPr>
          </a:lstStyle>
          <a:p>
            <a:fld id="{D4898146-61AF-41C0-B29E-76BB96D8605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6888" cy="474663"/>
          </a:xfrm>
          <a:prstGeom prst="rect">
            <a:avLst/>
          </a:prstGeom>
          <a:noFill/>
          <a:ln>
            <a:noFill/>
          </a:ln>
          <a:effectLst/>
          <a:extLst/>
        </p:spPr>
        <p:txBody>
          <a:bodyPr vert="horz" wrap="square" lIns="94285" tIns="47142" rIns="94285" bIns="47142" numCol="1" anchor="t" anchorCtr="0" compatLnSpc="1">
            <a:prstTxWarp prst="textNoShape">
              <a:avLst/>
            </a:prstTxWarp>
          </a:bodyPr>
          <a:lstStyle>
            <a:lvl1pPr defTabSz="944563" eaLnBrk="1" hangingPunct="1">
              <a:defRPr sz="1200">
                <a:latin typeface="Tahoma" charset="0"/>
                <a:ea typeface="ＭＳ Ｐゴシック" charset="0"/>
                <a:cs typeface="+mn-cs"/>
              </a:defRPr>
            </a:lvl1pPr>
          </a:lstStyle>
          <a:p>
            <a:pPr>
              <a:defRPr/>
            </a:pPr>
            <a:endParaRPr lang="en-US"/>
          </a:p>
        </p:txBody>
      </p:sp>
      <p:sp>
        <p:nvSpPr>
          <p:cNvPr id="28675" name="Rectangle 3"/>
          <p:cNvSpPr>
            <a:spLocks noGrp="1" noChangeArrowheads="1"/>
          </p:cNvSpPr>
          <p:nvPr>
            <p:ph type="dt" idx="1"/>
          </p:nvPr>
        </p:nvSpPr>
        <p:spPr bwMode="auto">
          <a:xfrm>
            <a:off x="4049713" y="0"/>
            <a:ext cx="3036887" cy="474663"/>
          </a:xfrm>
          <a:prstGeom prst="rect">
            <a:avLst/>
          </a:prstGeom>
          <a:noFill/>
          <a:ln>
            <a:noFill/>
          </a:ln>
          <a:effectLst/>
          <a:extLst/>
        </p:spPr>
        <p:txBody>
          <a:bodyPr vert="horz" wrap="square" lIns="94285" tIns="47142" rIns="94285" bIns="47142" numCol="1" anchor="t" anchorCtr="0" compatLnSpc="1">
            <a:prstTxWarp prst="textNoShape">
              <a:avLst/>
            </a:prstTxWarp>
          </a:bodyPr>
          <a:lstStyle>
            <a:lvl1pPr algn="r" defTabSz="944563" eaLnBrk="1" hangingPunct="1">
              <a:defRPr sz="1200">
                <a:latin typeface="Tahoma" charset="0"/>
                <a:ea typeface="ＭＳ Ｐゴシック" charset="0"/>
                <a:cs typeface="+mn-cs"/>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71575" y="711200"/>
            <a:ext cx="4748213" cy="3560763"/>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33450" y="4508500"/>
            <a:ext cx="5219700" cy="4197350"/>
          </a:xfrm>
          <a:prstGeom prst="rect">
            <a:avLst/>
          </a:prstGeom>
          <a:noFill/>
          <a:ln>
            <a:noFill/>
          </a:ln>
          <a:effectLst/>
          <a:extLst/>
        </p:spPr>
        <p:txBody>
          <a:bodyPr vert="horz" wrap="square" lIns="94285" tIns="47142" rIns="94285" bIns="4714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942388"/>
            <a:ext cx="3036888" cy="474662"/>
          </a:xfrm>
          <a:prstGeom prst="rect">
            <a:avLst/>
          </a:prstGeom>
          <a:noFill/>
          <a:ln>
            <a:noFill/>
          </a:ln>
          <a:effectLst/>
          <a:extLst/>
        </p:spPr>
        <p:txBody>
          <a:bodyPr vert="horz" wrap="square" lIns="94285" tIns="47142" rIns="94285" bIns="47142" numCol="1" anchor="b" anchorCtr="0" compatLnSpc="1">
            <a:prstTxWarp prst="textNoShape">
              <a:avLst/>
            </a:prstTxWarp>
          </a:bodyPr>
          <a:lstStyle>
            <a:lvl1pPr defTabSz="944563" eaLnBrk="1" hangingPunct="1">
              <a:defRPr sz="1200">
                <a:latin typeface="Tahoma" charset="0"/>
                <a:ea typeface="ＭＳ Ｐゴシック"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4049713" y="8942388"/>
            <a:ext cx="3036887" cy="474662"/>
          </a:xfrm>
          <a:prstGeom prst="rect">
            <a:avLst/>
          </a:prstGeom>
          <a:noFill/>
          <a:ln>
            <a:noFill/>
          </a:ln>
          <a:effectLst/>
          <a:extLst/>
        </p:spPr>
        <p:txBody>
          <a:bodyPr vert="horz" wrap="square" lIns="94285" tIns="47142" rIns="94285" bIns="47142" numCol="1" anchor="b" anchorCtr="0" compatLnSpc="1">
            <a:prstTxWarp prst="textNoShape">
              <a:avLst/>
            </a:prstTxWarp>
          </a:bodyPr>
          <a:lstStyle>
            <a:lvl1pPr algn="r" defTabSz="944563" eaLnBrk="1" hangingPunct="1">
              <a:defRPr sz="1200">
                <a:latin typeface="Tahoma" pitchFamily="34" charset="0"/>
              </a:defRPr>
            </a:lvl1pPr>
          </a:lstStyle>
          <a:p>
            <a:fld id="{713B5A16-79E8-4188-B5FD-19FB64DE60A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Overlay-FullBackground.jpg"/>
          <p:cNvPicPr>
            <a:picLocks noChangeAspect="1"/>
          </p:cNvPicPr>
          <p:nvPr/>
        </p:nvPicPr>
        <p:blipFill>
          <a:blip r:embed="rId2"/>
          <a:srcRect t="50000"/>
          <a:stretch>
            <a:fillRect/>
          </a:stretch>
        </p:blipFill>
        <p:spPr bwMode="auto">
          <a:xfrm>
            <a:off x="0" y="3429000"/>
            <a:ext cx="9144000" cy="3429000"/>
          </a:xfrm>
          <a:prstGeom prst="rect">
            <a:avLst/>
          </a:prstGeom>
          <a:noFill/>
          <a:ln w="9525">
            <a:noFill/>
            <a:miter lim="800000"/>
            <a:headEnd/>
            <a:tailEnd/>
          </a:ln>
        </p:spPr>
      </p:pic>
      <p:pic>
        <p:nvPicPr>
          <p:cNvPr id="5" name="Picture 7" descr="overlay-ruleShadow.png"/>
          <p:cNvPicPr>
            <a:picLocks noChangeAspect="1"/>
          </p:cNvPicPr>
          <p:nvPr/>
        </p:nvPicPr>
        <p:blipFill>
          <a:blip r:embed="rId3"/>
          <a:srcRect/>
          <a:stretch>
            <a:fillRect/>
          </a:stretch>
        </p:blipFill>
        <p:spPr bwMode="auto">
          <a:xfrm>
            <a:off x="0" y="3303588"/>
            <a:ext cx="9144000" cy="125412"/>
          </a:xfrm>
          <a:prstGeom prst="rect">
            <a:avLst/>
          </a:prstGeom>
          <a:noFill/>
          <a:ln w="9525">
            <a:noFill/>
            <a:miter lim="800000"/>
            <a:headEnd/>
            <a:tailEnd/>
          </a:ln>
        </p:spPr>
      </p:pic>
      <p:sp>
        <p:nvSpPr>
          <p:cNvPr id="2" name="Title 1"/>
          <p:cNvSpPr>
            <a:spLocks noGrp="1"/>
          </p:cNvSpPr>
          <p:nvPr>
            <p:ph type="ctrTitle"/>
          </p:nvPr>
        </p:nvSpPr>
        <p:spPr>
          <a:xfrm>
            <a:off x="779463" y="1918447"/>
            <a:ext cx="7583488" cy="1470025"/>
          </a:xfrm>
        </p:spPr>
        <p:txBody>
          <a:bodyPr anchor="b" anchorCtr="0"/>
          <a:lstStyle/>
          <a:p>
            <a:r>
              <a:rPr lang="en-US" smtClean="0"/>
              <a:t>Click to edit Master title style</a:t>
            </a:r>
            <a:endParaRPr/>
          </a:p>
        </p:txBody>
      </p:sp>
      <p:sp>
        <p:nvSpPr>
          <p:cNvPr id="3" name="Subtitle 2"/>
          <p:cNvSpPr>
            <a:spLocks noGrp="1"/>
          </p:cNvSpPr>
          <p:nvPr>
            <p:ph type="subTitle" idx="1"/>
          </p:nvPr>
        </p:nvSpPr>
        <p:spPr>
          <a:xfrm>
            <a:off x="779463" y="3478306"/>
            <a:ext cx="7583487" cy="1752600"/>
          </a:xfrm>
        </p:spPr>
        <p:txBody>
          <a:bodyPr/>
          <a:lstStyle>
            <a:lvl1pPr marL="0" indent="0" algn="ctr">
              <a:spcBef>
                <a:spcPts val="6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9F9FAFA3-9B7E-4490-9338-BD115793FE6A}" type="slidenum">
              <a:rPr lang="en-US" altLang="en-US"/>
              <a:pPr/>
              <a:t>‹#›</a:t>
            </a:fld>
            <a:endParaRPr lang="en-US" altLang="en-US"/>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6" descr="Overlay-FullBackground.jpg"/>
          <p:cNvPicPr>
            <a:picLocks noChangeAspect="1"/>
          </p:cNvPicPr>
          <p:nvPr/>
        </p:nvPicPr>
        <p:blipFill>
          <a:blip r:embed="rId2"/>
          <a:srcRect l="50000"/>
          <a:stretch>
            <a:fillRect/>
          </a:stretch>
        </p:blipFill>
        <p:spPr bwMode="auto">
          <a:xfrm>
            <a:off x="4572000" y="4763"/>
            <a:ext cx="4572000" cy="6858000"/>
          </a:xfrm>
          <a:prstGeom prst="rect">
            <a:avLst/>
          </a:prstGeom>
          <a:noFill/>
          <a:ln w="9525">
            <a:noFill/>
            <a:miter lim="800000"/>
            <a:headEnd/>
            <a:tailEnd/>
          </a:ln>
        </p:spPr>
      </p:pic>
      <p:pic>
        <p:nvPicPr>
          <p:cNvPr id="6" name="Picture 7" descr="overlay-ruleShadow.png"/>
          <p:cNvPicPr>
            <a:picLocks noChangeAspect="1"/>
          </p:cNvPicPr>
          <p:nvPr/>
        </p:nvPicPr>
        <p:blipFill>
          <a:blip r:embed="rId3"/>
          <a:srcRect t="25031"/>
          <a:stretch>
            <a:fillRect/>
          </a:stretch>
        </p:blipFill>
        <p:spPr bwMode="auto">
          <a:xfrm>
            <a:off x="4451350" y="0"/>
            <a:ext cx="125413" cy="6854825"/>
          </a:xfrm>
          <a:prstGeom prst="rect">
            <a:avLst/>
          </a:prstGeom>
          <a:noFill/>
          <a:ln w="9525">
            <a:noFill/>
            <a:miter lim="800000"/>
            <a:headEnd/>
            <a:tailEnd/>
          </a:ln>
        </p:spPr>
      </p:pic>
      <p:sp>
        <p:nvSpPr>
          <p:cNvPr id="2" name="Title 1"/>
          <p:cNvSpPr>
            <a:spLocks noGrp="1"/>
          </p:cNvSpPr>
          <p:nvPr>
            <p:ph type="title"/>
          </p:nvPr>
        </p:nvSpPr>
        <p:spPr>
          <a:xfrm>
            <a:off x="301752" y="274320"/>
            <a:ext cx="3959352" cy="1691640"/>
          </a:xfrm>
        </p:spPr>
        <p:txBody>
          <a:bodyPr anchor="b" anchorCtr="0"/>
          <a:lstStyle>
            <a:lvl1pPr marL="0" algn="ctr" defTabSz="914400" rtl="0" eaLnBrk="1" latinLnBrk="0" hangingPunct="1">
              <a:spcBef>
                <a:spcPct val="0"/>
              </a:spcBef>
              <a:buNone/>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64608" y="264907"/>
            <a:ext cx="3959352" cy="6328186"/>
          </a:xfrm>
          <a:solidFill>
            <a:schemeClr val="tx1">
              <a:lumMod val="50000"/>
            </a:schemeClr>
          </a:solidFill>
          <a:effectLst>
            <a:outerShdw blurRad="50800" dir="2700000" algn="tl" rotWithShape="0">
              <a:schemeClr val="tx1">
                <a:alpha val="40000"/>
              </a:schemeClr>
            </a:outerShdw>
          </a:effectLst>
        </p:spPr>
        <p:txBody>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301752" y="1970801"/>
            <a:ext cx="3959352" cy="3200400"/>
          </a:xfrm>
          <a:effectLst>
            <a:outerShdw blurRad="50800" dist="38100" dir="2700000" algn="tl" rotWithShape="0">
              <a:prstClr val="black">
                <a:alpha val="40000"/>
              </a:prstClr>
            </a:outerShdw>
          </a:effectLst>
        </p:spPr>
        <p:txBody>
          <a:bodyPr anchor="t" anchorCtr="0"/>
          <a:lstStyle>
            <a:lvl1pPr marL="0" indent="0" algn="ctr">
              <a:lnSpc>
                <a:spcPct val="110000"/>
              </a:lnSpc>
              <a:spcBef>
                <a:spcPts val="6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bwMode="auto">
          <a:xfrm>
            <a:off x="2670175" y="6356350"/>
            <a:ext cx="1627188" cy="365125"/>
          </a:xfrm>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pPr>
              <a:defRPr/>
            </a:pPr>
            <a:endParaRPr lang="en-US"/>
          </a:p>
        </p:txBody>
      </p:sp>
      <p:sp>
        <p:nvSpPr>
          <p:cNvPr id="8" name="Footer Placeholder 5"/>
          <p:cNvSpPr>
            <a:spLocks noGrp="1"/>
          </p:cNvSpPr>
          <p:nvPr>
            <p:ph type="ftr" sz="quarter" idx="11"/>
          </p:nvPr>
        </p:nvSpPr>
        <p:spPr bwMode="auto">
          <a:xfrm>
            <a:off x="241300" y="6356350"/>
            <a:ext cx="1893888" cy="365125"/>
          </a:xfrm>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pPr>
              <a:defRPr/>
            </a:pPr>
            <a:endParaRPr lang="en-US"/>
          </a:p>
        </p:txBody>
      </p:sp>
      <p:sp>
        <p:nvSpPr>
          <p:cNvPr id="9" name="Slide Number Placeholder 6"/>
          <p:cNvSpPr>
            <a:spLocks noGrp="1"/>
          </p:cNvSpPr>
          <p:nvPr>
            <p:ph type="sldNum" sz="quarter" idx="12"/>
          </p:nvPr>
        </p:nvSpPr>
        <p:spPr>
          <a:xfrm>
            <a:off x="1892300" y="5738813"/>
            <a:ext cx="758825" cy="574675"/>
          </a:xfrm>
        </p:spPr>
        <p:txBody>
          <a:bodyPr>
            <a:noAutofit/>
          </a:bodyPr>
          <a:lstStyle>
            <a:lvl1pPr>
              <a:defRPr sz="3600">
                <a:solidFill>
                  <a:schemeClr val="tx1"/>
                </a:solidFill>
                <a:latin typeface="Perpetua Titling MT" pitchFamily="18" charset="0"/>
              </a:defRPr>
            </a:lvl1pPr>
          </a:lstStyle>
          <a:p>
            <a:fld id="{4F9239D4-49F3-44B1-B9BC-EBB3BC57AB82}" type="slidenum">
              <a:rPr lang="en-US" altLang="en-US"/>
              <a:pPr/>
              <a:t>‹#›</a:t>
            </a:fld>
            <a:endParaRPr lang="en-US" altLang="en-US"/>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5" name="Picture 6" descr="Overlay-FullBackground.jpg"/>
          <p:cNvPicPr>
            <a:picLocks noChangeAspect="1"/>
          </p:cNvPicPr>
          <p:nvPr/>
        </p:nvPicPr>
        <p:blipFill>
          <a:blip r:embed="rId2"/>
          <a:srcRect/>
          <a:stretch>
            <a:fillRect/>
          </a:stretch>
        </p:blipFill>
        <p:spPr bwMode="auto">
          <a:xfrm>
            <a:off x="0" y="4763"/>
            <a:ext cx="9144000" cy="6858000"/>
          </a:xfrm>
          <a:prstGeom prst="rect">
            <a:avLst/>
          </a:prstGeom>
          <a:noFill/>
          <a:ln w="9525">
            <a:noFill/>
            <a:miter lim="800000"/>
            <a:headEnd/>
            <a:tailEnd/>
          </a:ln>
        </p:spPr>
      </p:pic>
      <p:sp>
        <p:nvSpPr>
          <p:cNvPr id="2" name="Title 1"/>
          <p:cNvSpPr>
            <a:spLocks noGrp="1"/>
          </p:cNvSpPr>
          <p:nvPr>
            <p:ph type="title"/>
          </p:nvPr>
        </p:nvSpPr>
        <p:spPr>
          <a:xfrm>
            <a:off x="762000" y="4038600"/>
            <a:ext cx="7620000" cy="990600"/>
          </a:xfrm>
        </p:spPr>
        <p:txBody>
          <a:bodyPr anchor="b" anchorCtr="0">
            <a:normAutofit/>
          </a:bodyPr>
          <a:lstStyle>
            <a:lvl1pPr algn="ctr">
              <a:defRPr sz="3600" kern="1200">
                <a:solidFill>
                  <a:schemeClr val="bg2"/>
                </a:solidFill>
                <a:effectLst>
                  <a:outerShdw blurRad="63500" dir="2700000" algn="tl" rotWithShape="0">
                    <a:schemeClr val="tx1">
                      <a:alpha val="40000"/>
                    </a:schemeClr>
                  </a:outerShdw>
                </a:effectLst>
                <a:latin typeface="+mj-lt"/>
                <a:ea typeface="+mn-ea"/>
                <a:cs typeface="+mn-cs"/>
              </a:defRPr>
            </a:lvl1pPr>
          </a:lstStyle>
          <a:p>
            <a:pPr lvl="0"/>
            <a:r>
              <a:rPr lang="en-US" smtClean="0"/>
              <a:t>Click to edit Master title style</a:t>
            </a:r>
            <a:endParaRPr/>
          </a:p>
        </p:txBody>
      </p:sp>
      <p:sp>
        <p:nvSpPr>
          <p:cNvPr id="3" name="Picture Placeholder 2"/>
          <p:cNvSpPr>
            <a:spLocks noGrp="1"/>
          </p:cNvSpPr>
          <p:nvPr>
            <p:ph type="pic" idx="1"/>
          </p:nvPr>
        </p:nvSpPr>
        <p:spPr>
          <a:xfrm>
            <a:off x="342900" y="265176"/>
            <a:ext cx="8458200" cy="3697224"/>
          </a:xfrm>
          <a:solidFill>
            <a:schemeClr val="tx1">
              <a:lumMod val="50000"/>
            </a:schemeClr>
          </a:solidFill>
          <a:effectLst>
            <a:outerShdw blurRad="50800" dir="2700000" algn="tl" rotWithShape="0">
              <a:schemeClr val="tx1">
                <a:alpha val="40000"/>
              </a:schemeClr>
            </a:outerShdw>
          </a:effectLst>
        </p:spPr>
        <p:txBody>
          <a:bodyPr/>
          <a:lstStyle>
            <a:lvl1pPr marL="0" indent="0" algn="ctr" defTabSz="914400" rtl="0" eaLnBrk="1" latinLnBrk="0" hangingPunct="1">
              <a:spcBef>
                <a:spcPts val="2000"/>
              </a:spcBef>
              <a:buFont typeface="Calisto MT" pitchFamily="18" charset="0"/>
              <a:buNone/>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762000" y="5042647"/>
            <a:ext cx="7620000" cy="1129553"/>
          </a:xfrm>
        </p:spPr>
        <p:txBody>
          <a:bodyPr/>
          <a:lstStyle>
            <a:lvl1pPr marL="0" indent="0" algn="ctr">
              <a:lnSpc>
                <a:spcPct val="110000"/>
              </a:lnSpc>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EC2655A-8701-4BCE-8EA4-4B411106B903}" type="slidenum">
              <a:rPr lang="en-US" altLang="en-US"/>
              <a:pPr/>
              <a:t>‹#›</a:t>
            </a:fld>
            <a:endParaRPr lang="en-US" alt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2" name="Date Placeholder 2"/>
          <p:cNvSpPr>
            <a:spLocks noGrp="1"/>
          </p:cNvSpPr>
          <p:nvPr>
            <p:ph type="dt" sz="half" idx="10"/>
          </p:nvPr>
        </p:nvSpPr>
        <p:spPr bwMode="auto">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effectLst>
                  <a:outerShdw blurRad="38100" dist="12700" dir="2700000" algn="tl" rotWithShape="0">
                    <a:prstClr val="black">
                      <a:alpha val="60000"/>
                    </a:prstClr>
                  </a:outerShdw>
                </a:effectLst>
              </a:defRPr>
            </a:lvl1pPr>
          </a:lstStyle>
          <a:p>
            <a:pPr>
              <a:defRPr/>
            </a:pPr>
            <a:endParaRPr lang="en-US"/>
          </a:p>
        </p:txBody>
      </p:sp>
      <p:sp>
        <p:nvSpPr>
          <p:cNvPr id="3" name="Footer Placeholder 3"/>
          <p:cNvSpPr>
            <a:spLocks noGrp="1"/>
          </p:cNvSpPr>
          <p:nvPr>
            <p:ph type="ftr" sz="quarter" idx="11"/>
          </p:nvPr>
        </p:nvSpPr>
        <p:spPr bwMode="auto">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effectLst>
                  <a:outerShdw blurRad="38100" dist="12700" dir="2700000" algn="tl" rotWithShape="0">
                    <a:prstClr val="black">
                      <a:alpha val="60000"/>
                    </a:prstClr>
                  </a:outerShdw>
                </a:effectLst>
              </a:defRPr>
            </a:lvl1pPr>
          </a:lstStyle>
          <a:p>
            <a:pPr>
              <a:defRPr/>
            </a:pPr>
            <a:endParaRPr lang="en-US"/>
          </a:p>
        </p:txBody>
      </p:sp>
      <p:sp>
        <p:nvSpPr>
          <p:cNvPr id="4" name="Slide Number Placeholder 4"/>
          <p:cNvSpPr>
            <a:spLocks noGrp="1"/>
          </p:cNvSpPr>
          <p:nvPr>
            <p:ph type="sldNum" sz="quarter" idx="12"/>
          </p:nvPr>
        </p:nvSpPr>
        <p:spPr bwMode="auto">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defRPr>
            </a:lvl1pPr>
          </a:lstStyle>
          <a:p>
            <a:fld id="{A3987EB2-504E-4048-A829-9A6A923C4603}" type="slidenum">
              <a:rPr lang="en-US" altLang="en-US"/>
              <a:pPr/>
              <a:t>‹#›</a:t>
            </a:fld>
            <a:endParaRPr lang="en-US" altLang="en-US"/>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6" descr="overlay-ruleShadow.png"/>
          <p:cNvPicPr>
            <a:picLocks noChangeAspect="1"/>
          </p:cNvPicPr>
          <p:nvPr/>
        </p:nvPicPr>
        <p:blipFill>
          <a:blip r:embed="rId2"/>
          <a:srcRect/>
          <a:stretch>
            <a:fillRect/>
          </a:stretch>
        </p:blipFill>
        <p:spPr bwMode="auto">
          <a:xfrm>
            <a:off x="0" y="1308100"/>
            <a:ext cx="9144000" cy="123825"/>
          </a:xfrm>
          <a:prstGeom prst="rect">
            <a:avLst/>
          </a:prstGeom>
          <a:noFill/>
          <a:ln w="9525">
            <a:noFill/>
            <a:miter lim="800000"/>
            <a:headEnd/>
            <a:tailEnd/>
          </a:ln>
        </p:spPr>
      </p:pic>
      <p:pic>
        <p:nvPicPr>
          <p:cNvPr id="5" name="Picture 7" descr="Overlay-FullBackground.jpg"/>
          <p:cNvPicPr>
            <a:picLocks noChangeAspect="1"/>
          </p:cNvPicPr>
          <p:nvPr/>
        </p:nvPicPr>
        <p:blipFill>
          <a:blip r:embed="rId3"/>
          <a:srcRect t="23334"/>
          <a:stretch>
            <a:fillRect/>
          </a:stretch>
        </p:blipFill>
        <p:spPr bwMode="auto">
          <a:xfrm>
            <a:off x="0" y="1425575"/>
            <a:ext cx="9144000" cy="5432425"/>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79EE1012-9158-417D-B727-47A9834DD05C}" type="slidenum">
              <a:rPr lang="en-US" altLang="en-US"/>
              <a:pPr/>
              <a:t>‹#›</a:t>
            </a:fld>
            <a:endParaRPr lang="en-US" altLang="en-US"/>
          </a:p>
        </p:txBody>
      </p:sp>
    </p:spTree>
  </p:cSld>
  <p:clrMapOvr>
    <a:masterClrMapping/>
  </p:clrMapOvr>
  <p:transition spd="med">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6" descr="Overlay-FullBackground.jpg"/>
          <p:cNvPicPr>
            <a:picLocks noChangeAspect="1"/>
          </p:cNvPicPr>
          <p:nvPr/>
        </p:nvPicPr>
        <p:blipFill>
          <a:blip r:embed="rId2"/>
          <a:srcRect r="14719"/>
          <a:stretch>
            <a:fillRect/>
          </a:stretch>
        </p:blipFill>
        <p:spPr bwMode="auto">
          <a:xfrm>
            <a:off x="0" y="4763"/>
            <a:ext cx="7797800" cy="6858000"/>
          </a:xfrm>
          <a:prstGeom prst="rect">
            <a:avLst/>
          </a:prstGeom>
          <a:noFill/>
          <a:ln w="9525">
            <a:noFill/>
            <a:miter lim="800000"/>
            <a:headEnd/>
            <a:tailEnd/>
          </a:ln>
        </p:spPr>
      </p:pic>
      <p:pic>
        <p:nvPicPr>
          <p:cNvPr id="5" name="Picture 7" descr="overlay-ruleShadow.png"/>
          <p:cNvPicPr>
            <a:picLocks noChangeAspect="1"/>
          </p:cNvPicPr>
          <p:nvPr/>
        </p:nvPicPr>
        <p:blipFill>
          <a:blip r:embed="rId3"/>
          <a:srcRect b="25031"/>
          <a:stretch>
            <a:fillRect/>
          </a:stretch>
        </p:blipFill>
        <p:spPr bwMode="auto">
          <a:xfrm>
            <a:off x="7786688" y="0"/>
            <a:ext cx="125412" cy="6854825"/>
          </a:xfrm>
          <a:prstGeom prst="rect">
            <a:avLst/>
          </a:prstGeom>
          <a:noFill/>
          <a:ln w="9525">
            <a:noFill/>
            <a:miter lim="800000"/>
            <a:headEnd/>
            <a:tailEnd/>
          </a:ln>
        </p:spPr>
      </p:pic>
      <p:sp>
        <p:nvSpPr>
          <p:cNvPr id="2" name="Vertical Title 1"/>
          <p:cNvSpPr>
            <a:spLocks noGrp="1"/>
          </p:cNvSpPr>
          <p:nvPr>
            <p:ph type="title" orient="vert"/>
          </p:nvPr>
        </p:nvSpPr>
        <p:spPr>
          <a:xfrm>
            <a:off x="7848600" y="457200"/>
            <a:ext cx="1219200" cy="5668963"/>
          </a:xfrm>
        </p:spPr>
        <p:txBody>
          <a:bodyPr vert="eaVert">
            <a:normAutofit/>
          </a:bodyPr>
          <a:lstStyle/>
          <a:p>
            <a:r>
              <a:rPr lang="en-US" smtClean="0"/>
              <a:t>Click to edit Master title style</a:t>
            </a:r>
            <a:endParaRPr/>
          </a:p>
        </p:txBody>
      </p:sp>
      <p:sp>
        <p:nvSpPr>
          <p:cNvPr id="3" name="Vertical Text Placeholder 2"/>
          <p:cNvSpPr>
            <a:spLocks noGrp="1"/>
          </p:cNvSpPr>
          <p:nvPr>
            <p:ph type="body" orient="vert" idx="1"/>
          </p:nvPr>
        </p:nvSpPr>
        <p:spPr>
          <a:xfrm>
            <a:off x="779462" y="457200"/>
            <a:ext cx="6383337" cy="56689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Date Placeholder 3"/>
          <p:cNvSpPr>
            <a:spLocks noGrp="1"/>
          </p:cNvSpPr>
          <p:nvPr>
            <p:ph type="dt" sz="half" idx="10"/>
          </p:nvPr>
        </p:nvSpPr>
        <p:spPr bwMode="auto">
          <a:xfrm>
            <a:off x="7924800" y="6356350"/>
            <a:ext cx="1066800" cy="365125"/>
          </a:xfrm>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8A7E1E96-01A0-4469-8900-061336846A12}" type="slidenum">
              <a:rPr lang="en-US" altLang="en-US"/>
              <a:pPr/>
              <a:t>‹#›</a:t>
            </a:fld>
            <a:endParaRPr lang="en-US" altLang="en-US"/>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overlay-ruleShadow.png"/>
          <p:cNvPicPr>
            <a:picLocks noChangeAspect="1"/>
          </p:cNvPicPr>
          <p:nvPr/>
        </p:nvPicPr>
        <p:blipFill>
          <a:blip r:embed="rId2"/>
          <a:srcRect/>
          <a:stretch>
            <a:fillRect/>
          </a:stretch>
        </p:blipFill>
        <p:spPr bwMode="auto">
          <a:xfrm>
            <a:off x="0" y="1308100"/>
            <a:ext cx="9144000" cy="123825"/>
          </a:xfrm>
          <a:prstGeom prst="rect">
            <a:avLst/>
          </a:prstGeom>
          <a:noFill/>
          <a:ln w="9525">
            <a:noFill/>
            <a:miter lim="800000"/>
            <a:headEnd/>
            <a:tailEnd/>
          </a:ln>
        </p:spPr>
      </p:pic>
      <p:pic>
        <p:nvPicPr>
          <p:cNvPr id="5" name="Picture 7" descr="Overlay-FullBackground.jpg"/>
          <p:cNvPicPr>
            <a:picLocks noChangeAspect="1"/>
          </p:cNvPicPr>
          <p:nvPr/>
        </p:nvPicPr>
        <p:blipFill>
          <a:blip r:embed="rId3"/>
          <a:srcRect t="23334"/>
          <a:stretch>
            <a:fillRect/>
          </a:stretch>
        </p:blipFill>
        <p:spPr bwMode="auto">
          <a:xfrm>
            <a:off x="0" y="1425575"/>
            <a:ext cx="9144000" cy="5432425"/>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C9558A77-E270-4A55-899B-7E987B14D48C}" type="slidenum">
              <a:rPr lang="en-US" altLang="en-US"/>
              <a:pPr/>
              <a:t>‹#›</a:t>
            </a:fld>
            <a:endParaRPr lang="en-US" altLang="en-US"/>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5" name="Picture 6" descr="Overlay-FullBackground.jpg"/>
          <p:cNvPicPr>
            <a:picLocks noChangeAspect="1"/>
          </p:cNvPicPr>
          <p:nvPr/>
        </p:nvPicPr>
        <p:blipFill>
          <a:blip r:embed="rId2"/>
          <a:srcRect t="50000"/>
          <a:stretch>
            <a:fillRect/>
          </a:stretch>
        </p:blipFill>
        <p:spPr bwMode="auto">
          <a:xfrm>
            <a:off x="0" y="3429000"/>
            <a:ext cx="9144000" cy="3429000"/>
          </a:xfrm>
          <a:prstGeom prst="rect">
            <a:avLst/>
          </a:prstGeom>
          <a:noFill/>
          <a:ln w="9525">
            <a:noFill/>
            <a:miter lim="800000"/>
            <a:headEnd/>
            <a:tailEnd/>
          </a:ln>
        </p:spPr>
      </p:pic>
      <p:pic>
        <p:nvPicPr>
          <p:cNvPr id="6" name="Picture 7" descr="overlay-ruleShadow.png"/>
          <p:cNvPicPr>
            <a:picLocks noChangeAspect="1"/>
          </p:cNvPicPr>
          <p:nvPr/>
        </p:nvPicPr>
        <p:blipFill>
          <a:blip r:embed="rId3"/>
          <a:srcRect/>
          <a:stretch>
            <a:fillRect/>
          </a:stretch>
        </p:blipFill>
        <p:spPr bwMode="auto">
          <a:xfrm>
            <a:off x="0" y="3303588"/>
            <a:ext cx="9144000" cy="125412"/>
          </a:xfrm>
          <a:prstGeom prst="rect">
            <a:avLst/>
          </a:prstGeom>
          <a:noFill/>
          <a:ln w="9525">
            <a:noFill/>
            <a:miter lim="800000"/>
            <a:headEnd/>
            <a:tailEnd/>
          </a:ln>
        </p:spPr>
      </p:pic>
      <p:sp>
        <p:nvSpPr>
          <p:cNvPr id="2" name="Title 1"/>
          <p:cNvSpPr>
            <a:spLocks noGrp="1"/>
          </p:cNvSpPr>
          <p:nvPr>
            <p:ph type="ctrTitle"/>
          </p:nvPr>
        </p:nvSpPr>
        <p:spPr>
          <a:xfrm>
            <a:off x="779463" y="789081"/>
            <a:ext cx="7583488" cy="1470025"/>
          </a:xfrm>
        </p:spPr>
        <p:txBody>
          <a:bodyPr anchorCtr="0"/>
          <a:lstStyle/>
          <a:p>
            <a:r>
              <a:rPr lang="en-US" smtClean="0"/>
              <a:t>Click to edit Master title style</a:t>
            </a:r>
            <a:endParaRPr/>
          </a:p>
        </p:txBody>
      </p:sp>
      <p:sp>
        <p:nvSpPr>
          <p:cNvPr id="3" name="Subtitle 2"/>
          <p:cNvSpPr>
            <a:spLocks noGrp="1"/>
          </p:cNvSpPr>
          <p:nvPr>
            <p:ph type="subTitle" idx="1"/>
          </p:nvPr>
        </p:nvSpPr>
        <p:spPr>
          <a:xfrm>
            <a:off x="779463" y="4724400"/>
            <a:ext cx="7583487" cy="1385047"/>
          </a:xfrm>
        </p:spPr>
        <p:txBody>
          <a:bodyPr anchor="ctr" anchorCtr="0"/>
          <a:lstStyle>
            <a:lvl1pPr marL="0" indent="0" algn="ctr">
              <a:spcBef>
                <a:spcPts val="3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0" name="Picture Placeholder 9"/>
          <p:cNvSpPr>
            <a:spLocks noGrp="1"/>
          </p:cNvSpPr>
          <p:nvPr>
            <p:ph type="pic" sz="quarter" idx="13"/>
          </p:nvPr>
        </p:nvSpPr>
        <p:spPr>
          <a:xfrm>
            <a:off x="3677371" y="2564085"/>
            <a:ext cx="1789259" cy="1729830"/>
          </a:xfrm>
          <a:prstGeom prst="ellipse">
            <a:avLst/>
          </a:prstGeom>
          <a:noFill/>
          <a:ln w="127000">
            <a:solidFill>
              <a:schemeClr val="tx2"/>
            </a:solidFill>
          </a:ln>
          <a:effectLst>
            <a:innerShdw blurRad="101600" dist="76200" dir="13500000">
              <a:prstClr val="black">
                <a:alpha val="57000"/>
              </a:prstClr>
            </a:innerShdw>
          </a:effectLst>
        </p:spPr>
        <p:txBody>
          <a:bodyPr/>
          <a:lstStyle>
            <a:lvl1pPr marL="0" indent="0" algn="ctr">
              <a:buNone/>
              <a:defRPr sz="1600">
                <a:solidFill>
                  <a:schemeClr val="tx1"/>
                </a:solidFill>
              </a:defRPr>
            </a:lvl1pPr>
          </a:lstStyle>
          <a:p>
            <a:pPr lvl="0"/>
            <a:r>
              <a:rPr lang="en-US" noProof="0" smtClean="0"/>
              <a:t>Drag picture to placeholder or click icon to add</a:t>
            </a:r>
            <a:endParaRPr noProof="0"/>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fld id="{00BE37A0-8DC5-4FB6-9055-ED295A30A722}" type="slidenum">
              <a:rPr lang="en-US" altLang="en-US"/>
              <a:pPr/>
              <a:t>‹#›</a:t>
            </a:fld>
            <a:endParaRPr lang="en-US"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overlay-ruleShadow.png"/>
          <p:cNvPicPr>
            <a:picLocks noChangeAspect="1"/>
          </p:cNvPicPr>
          <p:nvPr/>
        </p:nvPicPr>
        <p:blipFill>
          <a:blip r:embed="rId2"/>
          <a:srcRect/>
          <a:stretch>
            <a:fillRect/>
          </a:stretch>
        </p:blipFill>
        <p:spPr bwMode="auto">
          <a:xfrm>
            <a:off x="0" y="4446588"/>
            <a:ext cx="9144000" cy="125412"/>
          </a:xfrm>
          <a:prstGeom prst="rect">
            <a:avLst/>
          </a:prstGeom>
          <a:noFill/>
          <a:ln w="9525">
            <a:noFill/>
            <a:miter lim="800000"/>
            <a:headEnd/>
            <a:tailEnd/>
          </a:ln>
        </p:spPr>
      </p:pic>
      <p:pic>
        <p:nvPicPr>
          <p:cNvPr id="5" name="Picture 7" descr="Overlay-FullBackground.jpg"/>
          <p:cNvPicPr>
            <a:picLocks noChangeAspect="1"/>
          </p:cNvPicPr>
          <p:nvPr/>
        </p:nvPicPr>
        <p:blipFill>
          <a:blip r:embed="rId3"/>
          <a:srcRect t="66667"/>
          <a:stretch>
            <a:fillRect/>
          </a:stretch>
        </p:blipFill>
        <p:spPr bwMode="auto">
          <a:xfrm>
            <a:off x="0" y="4572000"/>
            <a:ext cx="9144000" cy="2286000"/>
          </a:xfrm>
          <a:prstGeom prst="rect">
            <a:avLst/>
          </a:prstGeom>
          <a:noFill/>
          <a:ln w="9525">
            <a:noFill/>
            <a:miter lim="800000"/>
            <a:headEnd/>
            <a:tailEnd/>
          </a:ln>
        </p:spPr>
      </p:pic>
      <p:sp>
        <p:nvSpPr>
          <p:cNvPr id="2" name="Title 1"/>
          <p:cNvSpPr>
            <a:spLocks noGrp="1"/>
          </p:cNvSpPr>
          <p:nvPr>
            <p:ph type="title"/>
          </p:nvPr>
        </p:nvSpPr>
        <p:spPr>
          <a:xfrm>
            <a:off x="779463" y="2971800"/>
            <a:ext cx="7583487" cy="1362075"/>
          </a:xfrm>
        </p:spPr>
        <p:txBody>
          <a:bodyPr anchor="b" anchorCtr="0"/>
          <a:lst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9463" y="4724400"/>
            <a:ext cx="7583487" cy="1398494"/>
          </a:xfrm>
        </p:spPr>
        <p:txBody>
          <a:bodyPr/>
          <a:lstStyle>
            <a:lvl1pPr marL="0" indent="0" algn="ctr" defTabSz="914400" rtl="0" eaLnBrk="1" latinLnBrk="0" hangingPunct="1">
              <a:spcBef>
                <a:spcPts val="300"/>
              </a:spcBef>
              <a:buFont typeface="Calisto MT" pitchFamily="18" charset="0"/>
              <a:buNone/>
              <a:defRPr sz="18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B875849E-1316-4BD4-A7B2-BED6B7915EEE}" type="slidenum">
              <a:rPr lang="en-US" altLang="en-US"/>
              <a:pPr/>
              <a:t>‹#›</a:t>
            </a:fld>
            <a:endParaRPr lang="en-US" altLang="en-US"/>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descr="overlay-ruleShadow.png"/>
          <p:cNvPicPr>
            <a:picLocks noChangeAspect="1"/>
          </p:cNvPicPr>
          <p:nvPr/>
        </p:nvPicPr>
        <p:blipFill>
          <a:blip r:embed="rId2"/>
          <a:srcRect/>
          <a:stretch>
            <a:fillRect/>
          </a:stretch>
        </p:blipFill>
        <p:spPr bwMode="auto">
          <a:xfrm>
            <a:off x="0" y="1308100"/>
            <a:ext cx="9144000" cy="123825"/>
          </a:xfrm>
          <a:prstGeom prst="rect">
            <a:avLst/>
          </a:prstGeom>
          <a:noFill/>
          <a:ln w="9525">
            <a:noFill/>
            <a:miter lim="800000"/>
            <a:headEnd/>
            <a:tailEnd/>
          </a:ln>
        </p:spPr>
      </p:pic>
      <p:pic>
        <p:nvPicPr>
          <p:cNvPr id="6" name="Picture 7" descr="Overlay-FullBackground.jpg"/>
          <p:cNvPicPr>
            <a:picLocks noChangeAspect="1"/>
          </p:cNvPicPr>
          <p:nvPr/>
        </p:nvPicPr>
        <p:blipFill>
          <a:blip r:embed="rId3"/>
          <a:srcRect t="23334"/>
          <a:stretch>
            <a:fillRect/>
          </a:stretch>
        </p:blipFill>
        <p:spPr bwMode="auto">
          <a:xfrm>
            <a:off x="0" y="1425575"/>
            <a:ext cx="9144000" cy="5432425"/>
          </a:xfrm>
          <a:prstGeom prst="rect">
            <a:avLst/>
          </a:prstGeom>
          <a:noFill/>
          <a:ln w="9525">
            <a:noFill/>
            <a:miter lim="800000"/>
            <a:headEnd/>
            <a:tailEnd/>
          </a:ln>
        </p:spPr>
      </p:pic>
      <p:sp>
        <p:nvSpPr>
          <p:cNvPr id="2" name="Title 1"/>
          <p:cNvSpPr>
            <a:spLocks noGrp="1"/>
          </p:cNvSpPr>
          <p:nvPr>
            <p:ph type="title"/>
          </p:nvPr>
        </p:nvSpPr>
        <p:spPr>
          <a:xfrm>
            <a:off x="779463" y="62753"/>
            <a:ext cx="7583488" cy="1283167"/>
          </a:xfrm>
        </p:spPr>
        <p:txBody>
          <a:bodyPr/>
          <a:lstStyle/>
          <a:p>
            <a:r>
              <a:rPr lang="en-US" smtClean="0"/>
              <a:t>Click to edit Master title style</a:t>
            </a:r>
            <a:endParaRPr/>
          </a:p>
        </p:txBody>
      </p:sp>
      <p:sp>
        <p:nvSpPr>
          <p:cNvPr id="3" name="Content Placeholder 2"/>
          <p:cNvSpPr>
            <a:spLocks noGrp="1"/>
          </p:cNvSpPr>
          <p:nvPr>
            <p:ph sz="half" idx="1"/>
          </p:nvPr>
        </p:nvSpPr>
        <p:spPr>
          <a:xfrm>
            <a:off x="779463" y="1828800"/>
            <a:ext cx="3566160" cy="4297363"/>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96791" y="1828800"/>
            <a:ext cx="3566160" cy="4297363"/>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64FAC6A3-9770-4DFE-BB70-8D5E8AF523F1}" type="slidenum">
              <a:rPr lang="en-US" altLang="en-US"/>
              <a:pPr/>
              <a:t>‹#›</a:t>
            </a:fld>
            <a:endParaRPr lang="en-US" altLang="en-US"/>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6" descr="overlay-ruleShadow.png"/>
          <p:cNvPicPr>
            <a:picLocks noChangeAspect="1"/>
          </p:cNvPicPr>
          <p:nvPr/>
        </p:nvPicPr>
        <p:blipFill>
          <a:blip r:embed="rId2"/>
          <a:srcRect/>
          <a:stretch>
            <a:fillRect/>
          </a:stretch>
        </p:blipFill>
        <p:spPr bwMode="auto">
          <a:xfrm>
            <a:off x="0" y="1308100"/>
            <a:ext cx="9144000" cy="123825"/>
          </a:xfrm>
          <a:prstGeom prst="rect">
            <a:avLst/>
          </a:prstGeom>
          <a:noFill/>
          <a:ln w="9525">
            <a:noFill/>
            <a:miter lim="800000"/>
            <a:headEnd/>
            <a:tailEnd/>
          </a:ln>
        </p:spPr>
      </p:pic>
      <p:pic>
        <p:nvPicPr>
          <p:cNvPr id="8" name="Picture 7" descr="Overlay-FullBackground.jpg"/>
          <p:cNvPicPr>
            <a:picLocks noChangeAspect="1"/>
          </p:cNvPicPr>
          <p:nvPr/>
        </p:nvPicPr>
        <p:blipFill>
          <a:blip r:embed="rId3"/>
          <a:srcRect t="23334"/>
          <a:stretch>
            <a:fillRect/>
          </a:stretch>
        </p:blipFill>
        <p:spPr bwMode="auto">
          <a:xfrm>
            <a:off x="0" y="1425575"/>
            <a:ext cx="9144000" cy="5432425"/>
          </a:xfrm>
          <a:prstGeom prst="rect">
            <a:avLst/>
          </a:prstGeom>
          <a:noFill/>
          <a:ln w="9525">
            <a:noFill/>
            <a:miter lim="800000"/>
            <a:headEnd/>
            <a:tailEnd/>
          </a:ln>
        </p:spPr>
      </p:pic>
      <p:sp>
        <p:nvSpPr>
          <p:cNvPr id="2" name="Title 1"/>
          <p:cNvSpPr>
            <a:spLocks noGrp="1"/>
          </p:cNvSpPr>
          <p:nvPr>
            <p:ph type="title"/>
          </p:nvPr>
        </p:nvSpPr>
        <p:spPr>
          <a:xfrm>
            <a:off x="779463" y="62753"/>
            <a:ext cx="7583488" cy="1283167"/>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93576"/>
            <a:ext cx="3566160" cy="3732585"/>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96791"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96791" y="2393576"/>
            <a:ext cx="3566160" cy="3732585"/>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Date Placeholder 6"/>
          <p:cNvSpPr>
            <a:spLocks noGrp="1"/>
          </p:cNvSpPr>
          <p:nvPr>
            <p:ph type="dt" sz="half" idx="10"/>
          </p:nvPr>
        </p:nvSpPr>
        <p:spPr/>
        <p:txBody>
          <a:bodyPr/>
          <a:lstStyle>
            <a:lvl1pPr>
              <a:defRPr/>
            </a:lvl1pPr>
          </a:lstStyle>
          <a:p>
            <a:pPr>
              <a:defRPr/>
            </a:pPr>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Slide Number Placeholder 8"/>
          <p:cNvSpPr>
            <a:spLocks noGrp="1"/>
          </p:cNvSpPr>
          <p:nvPr>
            <p:ph type="sldNum" sz="quarter" idx="12"/>
          </p:nvPr>
        </p:nvSpPr>
        <p:spPr/>
        <p:txBody>
          <a:bodyPr/>
          <a:lstStyle>
            <a:lvl1pPr>
              <a:defRPr/>
            </a:lvl1pPr>
          </a:lstStyle>
          <a:p>
            <a:fld id="{49AF4ECE-C67C-448C-BB84-A24613E8D8B0}" type="slidenum">
              <a:rPr lang="en-US" altLang="en-US"/>
              <a:pPr/>
              <a:t>‹#›</a:t>
            </a:fld>
            <a:endParaRPr lang="en-US" altLang="en-US"/>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overlay-ruleShadow.png"/>
          <p:cNvPicPr>
            <a:picLocks noChangeAspect="1"/>
          </p:cNvPicPr>
          <p:nvPr/>
        </p:nvPicPr>
        <p:blipFill>
          <a:blip r:embed="rId2"/>
          <a:srcRect/>
          <a:stretch>
            <a:fillRect/>
          </a:stretch>
        </p:blipFill>
        <p:spPr bwMode="auto">
          <a:xfrm>
            <a:off x="0" y="1308100"/>
            <a:ext cx="9144000" cy="123825"/>
          </a:xfrm>
          <a:prstGeom prst="rect">
            <a:avLst/>
          </a:prstGeom>
          <a:noFill/>
          <a:ln w="9525">
            <a:noFill/>
            <a:miter lim="800000"/>
            <a:headEnd/>
            <a:tailEnd/>
          </a:ln>
        </p:spPr>
      </p:pic>
      <p:pic>
        <p:nvPicPr>
          <p:cNvPr id="4" name="Picture 7" descr="Overlay-FullBackground.jpg"/>
          <p:cNvPicPr>
            <a:picLocks noChangeAspect="1"/>
          </p:cNvPicPr>
          <p:nvPr/>
        </p:nvPicPr>
        <p:blipFill>
          <a:blip r:embed="rId3"/>
          <a:srcRect t="21046"/>
          <a:stretch>
            <a:fillRect/>
          </a:stretch>
        </p:blipFill>
        <p:spPr bwMode="auto">
          <a:xfrm>
            <a:off x="0" y="1447800"/>
            <a:ext cx="9144000" cy="5414963"/>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2"/>
          <p:cNvSpPr>
            <a:spLocks noGrp="1"/>
          </p:cNvSpPr>
          <p:nvPr>
            <p:ph type="dt" sz="half" idx="10"/>
          </p:nvPr>
        </p:nvSpPr>
        <p:spPr/>
        <p:txBody>
          <a:bodyPr/>
          <a:lstStyle>
            <a:lvl1pPr>
              <a:defRPr/>
            </a:lvl1pPr>
          </a:lstStyle>
          <a:p>
            <a:pPr>
              <a:defRPr/>
            </a:pPr>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9AE0CF9E-17D5-4C7D-9FE9-107DEF758380}" type="slidenum">
              <a:rPr lang="en-US" altLang="en-US"/>
              <a:pPr/>
              <a:t>‹#›</a:t>
            </a:fld>
            <a:endParaRPr lang="en-US" altLang="en-US"/>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Overlay-FullBackground.jpg"/>
          <p:cNvPicPr>
            <a:picLocks noChangeAspect="1"/>
          </p:cNvPicPr>
          <p:nvPr/>
        </p:nvPicPr>
        <p:blipFill>
          <a:blip r:embed="rId2"/>
          <a:srcRect/>
          <a:stretch>
            <a:fillRect/>
          </a:stretch>
        </p:blipFill>
        <p:spPr bwMode="auto">
          <a:xfrm>
            <a:off x="0" y="4763"/>
            <a:ext cx="9144000" cy="6858000"/>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fld id="{7AF6ADCD-EC8D-40BB-91DB-A897A323A297}" type="slidenum">
              <a:rPr lang="en-US" altLang="en-US"/>
              <a:pPr/>
              <a:t>‹#›</a:t>
            </a:fld>
            <a:endParaRPr lang="en-US" altLang="en-US"/>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6" descr="Overlay-FullBackground.jpg"/>
          <p:cNvPicPr>
            <a:picLocks noChangeAspect="1"/>
          </p:cNvPicPr>
          <p:nvPr/>
        </p:nvPicPr>
        <p:blipFill>
          <a:blip r:embed="rId2"/>
          <a:srcRect l="50000"/>
          <a:stretch>
            <a:fillRect/>
          </a:stretch>
        </p:blipFill>
        <p:spPr bwMode="auto">
          <a:xfrm>
            <a:off x="4572000" y="4763"/>
            <a:ext cx="4572000" cy="6858000"/>
          </a:xfrm>
          <a:prstGeom prst="rect">
            <a:avLst/>
          </a:prstGeom>
          <a:noFill/>
          <a:ln w="9525">
            <a:noFill/>
            <a:miter lim="800000"/>
            <a:headEnd/>
            <a:tailEnd/>
          </a:ln>
        </p:spPr>
      </p:pic>
      <p:pic>
        <p:nvPicPr>
          <p:cNvPr id="6" name="Picture 7" descr="overlay-ruleShadow.png"/>
          <p:cNvPicPr>
            <a:picLocks noChangeAspect="1"/>
          </p:cNvPicPr>
          <p:nvPr/>
        </p:nvPicPr>
        <p:blipFill>
          <a:blip r:embed="rId3"/>
          <a:srcRect t="25031"/>
          <a:stretch>
            <a:fillRect/>
          </a:stretch>
        </p:blipFill>
        <p:spPr bwMode="auto">
          <a:xfrm>
            <a:off x="4451350" y="0"/>
            <a:ext cx="125413" cy="6854825"/>
          </a:xfrm>
          <a:prstGeom prst="rect">
            <a:avLst/>
          </a:prstGeom>
          <a:noFill/>
          <a:ln w="9525">
            <a:noFill/>
            <a:miter lim="800000"/>
            <a:headEnd/>
            <a:tailEnd/>
          </a:ln>
        </p:spPr>
      </p:pic>
      <p:sp>
        <p:nvSpPr>
          <p:cNvPr id="2" name="Title 1"/>
          <p:cNvSpPr>
            <a:spLocks noGrp="1"/>
          </p:cNvSpPr>
          <p:nvPr>
            <p:ph type="title"/>
          </p:nvPr>
        </p:nvSpPr>
        <p:spPr>
          <a:xfrm>
            <a:off x="301752" y="273049"/>
            <a:ext cx="3962400" cy="1690221"/>
          </a:xfrm>
        </p:spPr>
        <p:txBody>
          <a:bodyPr anchor="b" anchorCtr="0"/>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4866401" y="273050"/>
            <a:ext cx="3959352" cy="585311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01752" y="1975104"/>
            <a:ext cx="3962400" cy="3200401"/>
          </a:xfrm>
          <a:effectLst>
            <a:outerShdw blurRad="50800" dist="38100" dir="2700000" algn="tl" rotWithShape="0">
              <a:prstClr val="black">
                <a:alpha val="40000"/>
              </a:prstClr>
            </a:outerShdw>
          </a:effectLst>
        </p:spPr>
        <p:txBody>
          <a:bodyPr anchor="t" anchorCtr="0"/>
          <a:lstStyle>
            <a:lvl1pPr marL="0" indent="0" algn="ctr" defTabSz="914400" rtl="0" eaLnBrk="1" latinLnBrk="0" hangingPunct="1">
              <a:lnSpc>
                <a:spcPct val="110000"/>
              </a:lnSpc>
              <a:spcBef>
                <a:spcPts val="6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bwMode="auto">
          <a:xfrm>
            <a:off x="2667000" y="6356350"/>
            <a:ext cx="1622425" cy="365125"/>
          </a:xfrm>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pPr>
              <a:defRPr/>
            </a:pPr>
            <a:endParaRPr lang="en-US"/>
          </a:p>
        </p:txBody>
      </p:sp>
      <p:sp>
        <p:nvSpPr>
          <p:cNvPr id="8" name="Footer Placeholder 5"/>
          <p:cNvSpPr>
            <a:spLocks noGrp="1"/>
          </p:cNvSpPr>
          <p:nvPr>
            <p:ph type="ftr" sz="quarter" idx="11"/>
          </p:nvPr>
        </p:nvSpPr>
        <p:spPr bwMode="auto">
          <a:xfrm>
            <a:off x="241300" y="6356350"/>
            <a:ext cx="1892300" cy="365125"/>
          </a:xfrm>
          <a:effectLst>
            <a:outerShdw blurRad="50800" dist="38100" dir="2700000" algn="tl" rotWithShape="0">
              <a:srgbClr val="808080">
                <a:alpha val="39998"/>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pPr>
              <a:defRPr/>
            </a:pPr>
            <a:endParaRPr lang="en-US"/>
          </a:p>
        </p:txBody>
      </p:sp>
      <p:sp>
        <p:nvSpPr>
          <p:cNvPr id="9" name="Slide Number Placeholder 6"/>
          <p:cNvSpPr>
            <a:spLocks noGrp="1"/>
          </p:cNvSpPr>
          <p:nvPr>
            <p:ph type="sldNum" sz="quarter" idx="12"/>
          </p:nvPr>
        </p:nvSpPr>
        <p:spPr>
          <a:xfrm>
            <a:off x="1892300" y="5748338"/>
            <a:ext cx="762000" cy="576262"/>
          </a:xfrm>
        </p:spPr>
        <p:txBody>
          <a:bodyPr>
            <a:noAutofit/>
          </a:bodyPr>
          <a:lstStyle>
            <a:lvl1pPr>
              <a:defRPr sz="3600">
                <a:solidFill>
                  <a:schemeClr val="tx1"/>
                </a:solidFill>
                <a:latin typeface="Perpetua Titling MT" pitchFamily="18" charset="0"/>
              </a:defRPr>
            </a:lvl1pPr>
          </a:lstStyle>
          <a:p>
            <a:fld id="{AD1559BE-E3F7-4D67-B03F-5A1402E41E03}" type="slidenum">
              <a:rPr lang="en-US" altLang="en-US"/>
              <a:pPr/>
              <a:t>‹#›</a:t>
            </a:fld>
            <a:endParaRPr lang="en-US" altLang="en-US"/>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63500"/>
            <a:ext cx="7583487" cy="12827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9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32588" y="6356350"/>
            <a:ext cx="2133600" cy="365125"/>
          </a:xfrm>
          <a:prstGeom prst="rect">
            <a:avLst/>
          </a:prstGeom>
        </p:spPr>
        <p:txBody>
          <a:bodyPr vert="horz" lIns="91440" tIns="45720" rIns="91440" bIns="45720" rtlCol="0" anchor="ctr"/>
          <a:lstStyle>
            <a:lvl1pPr algn="r" eaLnBrk="1" hangingPunct="1">
              <a:defRPr sz="1200">
                <a:solidFill>
                  <a:schemeClr val="bg2"/>
                </a:solidFill>
                <a:effectLst>
                  <a:outerShdw blurRad="63500" dir="2700000" algn="tl" rotWithShape="0">
                    <a:schemeClr val="tx1">
                      <a:alpha val="40000"/>
                    </a:schemeClr>
                  </a:outerShdw>
                </a:effectLst>
                <a:latin typeface="Arial" charset="0"/>
                <a:ea typeface="ＭＳ Ｐゴシック" charset="0"/>
                <a:cs typeface="+mn-cs"/>
              </a:defRPr>
            </a:lvl1pPr>
          </a:lstStyle>
          <a:p>
            <a:pPr>
              <a:defRPr/>
            </a:pPr>
            <a:endParaRPr lang="en-US"/>
          </a:p>
        </p:txBody>
      </p:sp>
      <p:sp>
        <p:nvSpPr>
          <p:cNvPr id="5" name="Footer Placeholder 4"/>
          <p:cNvSpPr>
            <a:spLocks noGrp="1"/>
          </p:cNvSpPr>
          <p:nvPr>
            <p:ph type="ftr" sz="quarter" idx="3"/>
          </p:nvPr>
        </p:nvSpPr>
        <p:spPr>
          <a:xfrm>
            <a:off x="241300" y="6356350"/>
            <a:ext cx="2895600" cy="365125"/>
          </a:xfrm>
          <a:prstGeom prst="rect">
            <a:avLst/>
          </a:prstGeom>
        </p:spPr>
        <p:txBody>
          <a:bodyPr vert="horz" lIns="91440" tIns="45720" rIns="91440" bIns="45720" rtlCol="0" anchor="ctr"/>
          <a:lstStyle>
            <a:lvl1pPr algn="l" eaLnBrk="1" hangingPunct="1">
              <a:defRPr sz="1200">
                <a:solidFill>
                  <a:schemeClr val="bg2"/>
                </a:solidFill>
                <a:effectLst>
                  <a:outerShdw blurRad="63500" dir="2700000" algn="tl" rotWithShape="0">
                    <a:schemeClr val="tx1">
                      <a:alpha val="40000"/>
                    </a:schemeClr>
                  </a:outerShdw>
                </a:effectLst>
                <a:latin typeface="Arial" charset="0"/>
                <a:ea typeface="ＭＳ Ｐゴシック" charset="0"/>
                <a:cs typeface="+mn-cs"/>
              </a:defRPr>
            </a:lvl1pPr>
          </a:lstStyle>
          <a:p>
            <a:pPr>
              <a:defRPr/>
            </a:pPr>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chemeClr val="bg2"/>
                </a:solidFill>
                <a:effectLst>
                  <a:outerShdw blurRad="38100" dist="38100" dir="2700000" algn="tl">
                    <a:srgbClr val="000000"/>
                  </a:outerShdw>
                </a:effectLst>
              </a:defRPr>
            </a:lvl1pPr>
          </a:lstStyle>
          <a:p>
            <a:fld id="{2708088A-87F3-488D-A337-FB8A8B66D9F2}"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4172" r:id="rId1"/>
    <p:sldLayoutId id="2147484173" r:id="rId2"/>
    <p:sldLayoutId id="2147484174" r:id="rId3"/>
    <p:sldLayoutId id="2147484175" r:id="rId4"/>
    <p:sldLayoutId id="2147484176" r:id="rId5"/>
    <p:sldLayoutId id="2147484177" r:id="rId6"/>
    <p:sldLayoutId id="2147484178" r:id="rId7"/>
    <p:sldLayoutId id="2147484179" r:id="rId8"/>
    <p:sldLayoutId id="2147484180" r:id="rId9"/>
    <p:sldLayoutId id="2147484181" r:id="rId10"/>
    <p:sldLayoutId id="2147484182" r:id="rId11"/>
    <p:sldLayoutId id="2147484183" r:id="rId12"/>
    <p:sldLayoutId id="2147484184" r:id="rId13"/>
    <p:sldLayoutId id="2147484185" r:id="rId14"/>
  </p:sldLayoutIdLst>
  <p:transition spd="med">
    <p:random/>
  </p:transition>
  <p:timing>
    <p:tnLst>
      <p:par>
        <p:cTn id="1" dur="indefinite" restart="never" nodeType="tmRoot"/>
      </p:par>
    </p:tnLst>
  </p:timing>
  <p:hf hdr="0" ftr="0" dt="0"/>
  <p:txStyles>
    <p:titleStyle>
      <a:lvl1pPr algn="ctr" rtl="0" eaLnBrk="0" fontAlgn="base" hangingPunct="0">
        <a:spcBef>
          <a:spcPct val="0"/>
        </a:spcBef>
        <a:spcAft>
          <a:spcPct val="0"/>
        </a:spcAft>
        <a:defRPr sz="4800" kern="1200">
          <a:solidFill>
            <a:schemeClr val="tx1"/>
          </a:solidFill>
          <a:effectLst>
            <a:outerShdw blurRad="50800" dist="12700" dir="2700000" sx="100500" sy="100500" algn="tl" rotWithShape="0">
              <a:prstClr val="black">
                <a:alpha val="60000"/>
              </a:prstClr>
            </a:outerShdw>
          </a:effectLst>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800">
          <a:solidFill>
            <a:schemeClr val="tx1"/>
          </a:solidFill>
          <a:latin typeface="Perpetua Titling MT" charset="0"/>
          <a:ea typeface="MS PGothic" panose="020B0600070205080204" pitchFamily="34" charset="-128"/>
          <a:cs typeface="ＭＳ Ｐゴシック" charset="0"/>
        </a:defRPr>
      </a:lvl2pPr>
      <a:lvl3pPr algn="ctr" rtl="0" eaLnBrk="0" fontAlgn="base" hangingPunct="0">
        <a:spcBef>
          <a:spcPct val="0"/>
        </a:spcBef>
        <a:spcAft>
          <a:spcPct val="0"/>
        </a:spcAft>
        <a:defRPr sz="4800">
          <a:solidFill>
            <a:schemeClr val="tx1"/>
          </a:solidFill>
          <a:latin typeface="Perpetua Titling MT" charset="0"/>
          <a:ea typeface="MS PGothic" panose="020B0600070205080204" pitchFamily="34" charset="-128"/>
          <a:cs typeface="ＭＳ Ｐゴシック" charset="0"/>
        </a:defRPr>
      </a:lvl3pPr>
      <a:lvl4pPr algn="ctr" rtl="0" eaLnBrk="0" fontAlgn="base" hangingPunct="0">
        <a:spcBef>
          <a:spcPct val="0"/>
        </a:spcBef>
        <a:spcAft>
          <a:spcPct val="0"/>
        </a:spcAft>
        <a:defRPr sz="4800">
          <a:solidFill>
            <a:schemeClr val="tx1"/>
          </a:solidFill>
          <a:latin typeface="Perpetua Titling MT" charset="0"/>
          <a:ea typeface="MS PGothic" panose="020B0600070205080204" pitchFamily="34" charset="-128"/>
          <a:cs typeface="ＭＳ Ｐゴシック" charset="0"/>
        </a:defRPr>
      </a:lvl4pPr>
      <a:lvl5pPr algn="ctr" rtl="0" eaLnBrk="0" fontAlgn="base" hangingPunct="0">
        <a:spcBef>
          <a:spcPct val="0"/>
        </a:spcBef>
        <a:spcAft>
          <a:spcPct val="0"/>
        </a:spcAft>
        <a:defRPr sz="4800">
          <a:solidFill>
            <a:schemeClr val="tx1"/>
          </a:solidFill>
          <a:latin typeface="Perpetua Titling MT" charset="0"/>
          <a:ea typeface="MS PGothic" panose="020B0600070205080204" pitchFamily="34" charset="-128"/>
          <a:cs typeface="ＭＳ Ｐゴシック" charset="0"/>
        </a:defRPr>
      </a:lvl5pPr>
      <a:lvl6pPr marL="457200" algn="ctr" rtl="0" fontAlgn="base">
        <a:spcBef>
          <a:spcPct val="0"/>
        </a:spcBef>
        <a:spcAft>
          <a:spcPct val="0"/>
        </a:spcAft>
        <a:defRPr sz="4800">
          <a:solidFill>
            <a:schemeClr val="tx1"/>
          </a:solidFill>
          <a:latin typeface="Perpetua Titling MT" charset="0"/>
          <a:ea typeface="ＭＳ Ｐゴシック" charset="0"/>
          <a:cs typeface="ＭＳ Ｐゴシック" charset="0"/>
        </a:defRPr>
      </a:lvl6pPr>
      <a:lvl7pPr marL="914400" algn="ctr" rtl="0" fontAlgn="base">
        <a:spcBef>
          <a:spcPct val="0"/>
        </a:spcBef>
        <a:spcAft>
          <a:spcPct val="0"/>
        </a:spcAft>
        <a:defRPr sz="4800">
          <a:solidFill>
            <a:schemeClr val="tx1"/>
          </a:solidFill>
          <a:latin typeface="Perpetua Titling MT" charset="0"/>
          <a:ea typeface="ＭＳ Ｐゴシック" charset="0"/>
          <a:cs typeface="ＭＳ Ｐゴシック" charset="0"/>
        </a:defRPr>
      </a:lvl7pPr>
      <a:lvl8pPr marL="1371600" algn="ctr" rtl="0" fontAlgn="base">
        <a:spcBef>
          <a:spcPct val="0"/>
        </a:spcBef>
        <a:spcAft>
          <a:spcPct val="0"/>
        </a:spcAft>
        <a:defRPr sz="4800">
          <a:solidFill>
            <a:schemeClr val="tx1"/>
          </a:solidFill>
          <a:latin typeface="Perpetua Titling MT" charset="0"/>
          <a:ea typeface="ＭＳ Ｐゴシック" charset="0"/>
          <a:cs typeface="ＭＳ Ｐゴシック" charset="0"/>
        </a:defRPr>
      </a:lvl8pPr>
      <a:lvl9pPr marL="1828800" algn="ctr" rtl="0" fontAlgn="base">
        <a:spcBef>
          <a:spcPct val="0"/>
        </a:spcBef>
        <a:spcAft>
          <a:spcPct val="0"/>
        </a:spcAft>
        <a:defRPr sz="4800">
          <a:solidFill>
            <a:schemeClr val="tx1"/>
          </a:solidFill>
          <a:latin typeface="Perpetua Titling MT" charset="0"/>
          <a:ea typeface="ＭＳ Ｐゴシック" charset="0"/>
          <a:cs typeface="ＭＳ Ｐゴシック" charset="0"/>
        </a:defRPr>
      </a:lvl9pPr>
    </p:titleStyle>
    <p:bodyStyle>
      <a:lvl1pPr marL="282575" indent="-282575" algn="l" rtl="0" eaLnBrk="0" fontAlgn="base" hangingPunct="0">
        <a:spcBef>
          <a:spcPts val="2000"/>
        </a:spcBef>
        <a:spcAft>
          <a:spcPct val="0"/>
        </a:spcAft>
        <a:buFont typeface="Calisto MT" pitchFamily="18" charset="0"/>
        <a:buChar char="•"/>
        <a:defRPr sz="2400" kern="1200">
          <a:solidFill>
            <a:schemeClr val="bg2"/>
          </a:solidFill>
          <a:effectLst>
            <a:outerShdw blurRad="63500" dir="2700000" algn="tl" rotWithShape="0">
              <a:schemeClr val="tx1">
                <a:alpha val="40000"/>
              </a:schemeClr>
            </a:outerShdw>
          </a:effectLst>
          <a:latin typeface="+mn-lt"/>
          <a:ea typeface="MS PGothic" panose="020B0600070205080204" pitchFamily="34" charset="-128"/>
          <a:cs typeface="ＭＳ Ｐゴシック" charset="0"/>
        </a:defRPr>
      </a:lvl1pPr>
      <a:lvl2pPr marL="577850" indent="-295275" algn="l" rtl="0" eaLnBrk="0" fontAlgn="base" hangingPunct="0">
        <a:spcBef>
          <a:spcPts val="600"/>
        </a:spcBef>
        <a:spcAft>
          <a:spcPct val="0"/>
        </a:spcAft>
        <a:buClr>
          <a:srgbClr val="858585"/>
        </a:buClr>
        <a:buFont typeface="Calisto MT" pitchFamily="18" charset="0"/>
        <a:buChar char="•"/>
        <a:defRPr sz="2200" kern="1200">
          <a:solidFill>
            <a:schemeClr val="bg2"/>
          </a:solidFill>
          <a:effectLst>
            <a:outerShdw blurRad="63500" dir="2700000" algn="tl" rotWithShape="0">
              <a:schemeClr val="tx1">
                <a:alpha val="40000"/>
              </a:schemeClr>
            </a:outerShdw>
          </a:effectLst>
          <a:latin typeface="+mn-lt"/>
          <a:ea typeface="MS PGothic" panose="020B0600070205080204" pitchFamily="34" charset="-128"/>
          <a:cs typeface="+mn-cs"/>
        </a:defRPr>
      </a:lvl2pPr>
      <a:lvl3pPr marL="860425" indent="-282575" algn="l" rtl="0" eaLnBrk="0" fontAlgn="base" hangingPunct="0">
        <a:spcBef>
          <a:spcPts val="600"/>
        </a:spcBef>
        <a:spcAft>
          <a:spcPct val="0"/>
        </a:spcAft>
        <a:buFont typeface="Calisto MT" pitchFamily="18" charset="0"/>
        <a:buChar char="•"/>
        <a:defRPr sz="2000" kern="1200">
          <a:solidFill>
            <a:schemeClr val="bg2"/>
          </a:solidFill>
          <a:effectLst>
            <a:outerShdw blurRad="63500" dir="2700000" algn="tl" rotWithShape="0">
              <a:schemeClr val="tx1">
                <a:alpha val="40000"/>
              </a:schemeClr>
            </a:outerShdw>
          </a:effectLst>
          <a:latin typeface="+mn-lt"/>
          <a:ea typeface="MS PGothic" panose="020B0600070205080204" pitchFamily="34" charset="-128"/>
          <a:cs typeface="+mn-cs"/>
        </a:defRPr>
      </a:lvl3pPr>
      <a:lvl4pPr marL="1143000" indent="-282575" algn="l" rtl="0" eaLnBrk="0" fontAlgn="base" hangingPunct="0">
        <a:spcBef>
          <a:spcPts val="600"/>
        </a:spcBef>
        <a:spcAft>
          <a:spcPct val="0"/>
        </a:spcAft>
        <a:buClr>
          <a:srgbClr val="858585"/>
        </a:buClr>
        <a:buFont typeface="Calisto MT" pitchFamily="18" charset="0"/>
        <a:buChar char="•"/>
        <a:defRPr kern="1200">
          <a:solidFill>
            <a:schemeClr val="bg2"/>
          </a:solidFill>
          <a:effectLst>
            <a:outerShdw blurRad="63500" dir="2700000" algn="tl" rotWithShape="0">
              <a:schemeClr val="tx1">
                <a:alpha val="40000"/>
              </a:schemeClr>
            </a:outerShdw>
          </a:effectLst>
          <a:latin typeface="+mn-lt"/>
          <a:ea typeface="MS PGothic" panose="020B0600070205080204" pitchFamily="34" charset="-128"/>
          <a:cs typeface="+mn-cs"/>
        </a:defRPr>
      </a:lvl4pPr>
      <a:lvl5pPr marL="1425575" indent="-282575" algn="l" rtl="0" eaLnBrk="0" fontAlgn="base" hangingPunct="0">
        <a:spcBef>
          <a:spcPts val="600"/>
        </a:spcBef>
        <a:spcAft>
          <a:spcPct val="0"/>
        </a:spcAft>
        <a:buFont typeface="Calisto MT" pitchFamily="18" charset="0"/>
        <a:buChar char="•"/>
        <a:defRPr kern="1200">
          <a:solidFill>
            <a:schemeClr val="bg2"/>
          </a:solidFill>
          <a:effectLst>
            <a:outerShdw blurRad="63500" dir="2700000" algn="tl" rotWithShape="0">
              <a:schemeClr val="tx1">
                <a:alpha val="40000"/>
              </a:schemeClr>
            </a:outerShdw>
          </a:effectLst>
          <a:latin typeface="+mn-lt"/>
          <a:ea typeface="MS PGothic" panose="020B0600070205080204" pitchFamily="34" charset="-128"/>
          <a:cs typeface="+mn-cs"/>
        </a:defRPr>
      </a:lvl5pPr>
      <a:lvl6pPr marL="1711325" indent="-280988"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6pPr>
      <a:lvl7pPr marL="2000250" indent="-280988" algn="l" defTabSz="914400" rtl="0" eaLnBrk="1" latinLnBrk="0" hangingPunct="1">
        <a:spcBef>
          <a:spcPct val="20000"/>
        </a:spcBef>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7pPr>
      <a:lvl8pPr marL="2290763" indent="-280988"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8pPr>
      <a:lvl9pPr marL="2571750" indent="-280988" algn="l" defTabSz="914400" rtl="0" eaLnBrk="1" latinLnBrk="0" hangingPunct="1">
        <a:spcBef>
          <a:spcPct val="20000"/>
        </a:spcBef>
        <a:buFont typeface="Arial" pitchFamily="34" charset="0"/>
        <a:buChar char="•"/>
        <a:defRPr lang="en-US" sz="1800" kern="1200" dirty="0">
          <a:solidFill>
            <a:schemeClr val="bg2"/>
          </a:solidFill>
          <a:effectLst>
            <a:outerShdw blurRad="63500" dir="2700000" algn="tl" rotWithShape="0">
              <a:schemeClr val="tx1">
                <a:alpha val="40000"/>
              </a:scheme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townofwalton.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tax.ny.gov/pit/property/contest/contestasmt.ht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0" y="144463"/>
            <a:ext cx="9107488" cy="3055937"/>
          </a:xfrm>
        </p:spPr>
        <p:txBody>
          <a:bodyPr wrap="square" numCol="1" compatLnSpc="1">
            <a:prstTxWarp prst="textNoShape">
              <a:avLst/>
            </a:prstTxWarp>
          </a:bodyPr>
          <a:lstStyle/>
          <a:p>
            <a:pPr eaLnBrk="1" hangingPunct="1">
              <a:defRPr/>
            </a:pPr>
            <a:r>
              <a:rPr lang="en-US" sz="6000" b="1" dirty="0" smtClean="0">
                <a:solidFill>
                  <a:schemeClr val="tx1">
                    <a:lumMod val="95000"/>
                  </a:schemeClr>
                </a:solidFill>
                <a:effectLst>
                  <a:outerShdw blurRad="38100" dist="38100" dir="2700000" algn="tl">
                    <a:srgbClr val="000000"/>
                  </a:outerShdw>
                </a:effectLst>
                <a:latin typeface="Arial Black" pitchFamily="34" charset="0"/>
                <a:ea typeface="ＭＳ Ｐゴシック" pitchFamily="34" charset="-128"/>
              </a:rPr>
              <a:t>Town of Walton</a:t>
            </a:r>
            <a:br>
              <a:rPr lang="en-US" sz="6000" b="1" dirty="0" smtClean="0">
                <a:solidFill>
                  <a:schemeClr val="tx1">
                    <a:lumMod val="95000"/>
                  </a:schemeClr>
                </a:solidFill>
                <a:effectLst>
                  <a:outerShdw blurRad="38100" dist="38100" dir="2700000" algn="tl">
                    <a:srgbClr val="000000"/>
                  </a:outerShdw>
                </a:effectLst>
                <a:latin typeface="Arial Black" pitchFamily="34" charset="0"/>
                <a:ea typeface="ＭＳ Ｐゴシック" pitchFamily="34" charset="-128"/>
              </a:rPr>
            </a:br>
            <a:r>
              <a:rPr lang="en-US" sz="6000" b="1" dirty="0" smtClean="0">
                <a:solidFill>
                  <a:schemeClr val="tx1">
                    <a:lumMod val="95000"/>
                  </a:schemeClr>
                </a:solidFill>
                <a:effectLst>
                  <a:outerShdw blurRad="38100" dist="38100" dir="2700000" algn="tl">
                    <a:srgbClr val="000000"/>
                  </a:outerShdw>
                </a:effectLst>
                <a:latin typeface="Arial Black" pitchFamily="34" charset="0"/>
                <a:ea typeface="ＭＳ Ｐゴシック" pitchFamily="34" charset="-128"/>
              </a:rPr>
              <a:t> Reassessment  2017</a:t>
            </a:r>
            <a:endParaRPr lang="en-US" sz="6000" b="1" dirty="0" smtClean="0">
              <a:solidFill>
                <a:schemeClr val="folHlink"/>
              </a:solidFill>
              <a:effectLst>
                <a:outerShdw blurRad="38100" dist="38100" dir="2700000" algn="tl">
                  <a:srgbClr val="000000"/>
                </a:outerShdw>
              </a:effectLst>
              <a:latin typeface="Arial Black" pitchFamily="34" charset="0"/>
              <a:ea typeface="ＭＳ Ｐゴシック" pitchFamily="34" charset="-128"/>
            </a:endParaRPr>
          </a:p>
        </p:txBody>
      </p:sp>
      <p:sp>
        <p:nvSpPr>
          <p:cNvPr id="34819" name="Rectangle 3"/>
          <p:cNvSpPr>
            <a:spLocks noGrp="1" noChangeArrowheads="1"/>
          </p:cNvSpPr>
          <p:nvPr>
            <p:ph type="subTitle" idx="1"/>
          </p:nvPr>
        </p:nvSpPr>
        <p:spPr>
          <a:xfrm>
            <a:off x="685800" y="3581400"/>
            <a:ext cx="8001000" cy="1371600"/>
          </a:xfrm>
          <a:ln>
            <a:solidFill>
              <a:schemeClr val="tx1">
                <a:lumMod val="95000"/>
              </a:schemeClr>
            </a:solidFill>
          </a:ln>
        </p:spPr>
        <p:txBody>
          <a:bodyPr/>
          <a:lstStyle/>
          <a:p>
            <a:pPr eaLnBrk="1" fontAlgn="auto" hangingPunct="1">
              <a:spcBef>
                <a:spcPct val="40000"/>
              </a:spcBef>
              <a:spcAft>
                <a:spcPts val="0"/>
              </a:spcAft>
              <a:defRPr/>
            </a:pPr>
            <a:r>
              <a:rPr lang="en-US" sz="3500" b="1" dirty="0" smtClean="0">
                <a:solidFill>
                  <a:schemeClr val="tx1"/>
                </a:solidFill>
                <a:latin typeface="Arial" charset="0"/>
                <a:ea typeface="+mn-ea"/>
                <a:cs typeface="+mn-cs"/>
              </a:rPr>
              <a:t>Public </a:t>
            </a:r>
            <a:r>
              <a:rPr lang="en-US" sz="3500" b="1" dirty="0">
                <a:solidFill>
                  <a:schemeClr val="tx1"/>
                </a:solidFill>
                <a:latin typeface="Arial" charset="0"/>
                <a:ea typeface="+mn-ea"/>
                <a:cs typeface="+mn-cs"/>
              </a:rPr>
              <a:t>Information</a:t>
            </a:r>
          </a:p>
          <a:p>
            <a:pPr eaLnBrk="1" fontAlgn="auto" hangingPunct="1">
              <a:spcBef>
                <a:spcPct val="40000"/>
              </a:spcBef>
              <a:spcAft>
                <a:spcPts val="0"/>
              </a:spcAft>
              <a:defRPr/>
            </a:pPr>
            <a:r>
              <a:rPr lang="en-US" sz="3500" b="1" dirty="0" smtClean="0">
                <a:solidFill>
                  <a:schemeClr val="tx1"/>
                </a:solidFill>
                <a:latin typeface="Arial" charset="0"/>
                <a:ea typeface="+mn-ea"/>
                <a:cs typeface="+mn-cs"/>
              </a:rPr>
              <a:t>Feb 2016</a:t>
            </a:r>
            <a:endParaRPr lang="en-US" sz="3500" b="1" dirty="0">
              <a:solidFill>
                <a:schemeClr val="tx1"/>
              </a:solidFill>
              <a:latin typeface="Arial" charset="0"/>
              <a:ea typeface="+mn-ea"/>
              <a:cs typeface="+mn-cs"/>
            </a:endParaRPr>
          </a:p>
          <a:p>
            <a:pPr eaLnBrk="1" fontAlgn="auto" hangingPunct="1">
              <a:spcAft>
                <a:spcPts val="0"/>
              </a:spcAft>
              <a:defRPr/>
            </a:pPr>
            <a:endParaRPr lang="en-US" sz="3500" b="1" dirty="0">
              <a:solidFill>
                <a:schemeClr val="tx2"/>
              </a:solidFill>
              <a:latin typeface="Arial" charset="0"/>
              <a:ea typeface="+mn-ea"/>
              <a:cs typeface="+mn-cs"/>
            </a:endParaRPr>
          </a:p>
          <a:p>
            <a:pPr eaLnBrk="1" fontAlgn="auto" hangingPunct="1">
              <a:spcAft>
                <a:spcPts val="0"/>
              </a:spcAft>
              <a:defRPr/>
            </a:pPr>
            <a:endParaRPr lang="en-US" sz="3500" b="1" dirty="0">
              <a:solidFill>
                <a:schemeClr val="tx2"/>
              </a:solidFill>
              <a:latin typeface="Arial" charset="0"/>
              <a:ea typeface="+mn-ea"/>
              <a:cs typeface="+mn-cs"/>
            </a:endParaRPr>
          </a:p>
        </p:txBody>
      </p:sp>
      <p:sp>
        <p:nvSpPr>
          <p:cNvPr id="8" name="Rectangle 16"/>
          <p:cNvSpPr>
            <a:spLocks noGrp="1" noChangeArrowheads="1"/>
          </p:cNvSpPr>
          <p:nvPr>
            <p:ph type="sldNum" sz="quarter" idx="12"/>
          </p:nvPr>
        </p:nvSpPr>
        <p:spPr/>
        <p:txBody>
          <a:bodyPr/>
          <a:lstStyle/>
          <a:p>
            <a:fld id="{3A76DD66-12EC-4D80-A814-BCE89BCB551E}" type="slidenum">
              <a:rPr lang="en-US" altLang="en-US"/>
              <a:pPr/>
              <a:t>1</a:t>
            </a:fld>
            <a:endParaRPr lang="en-US" altLang="en-US"/>
          </a:p>
        </p:txBody>
      </p:sp>
      <p:sp>
        <p:nvSpPr>
          <p:cNvPr id="18437" name="Rectangle 5"/>
          <p:cNvSpPr>
            <a:spLocks noChangeArrowheads="1"/>
          </p:cNvSpPr>
          <p:nvPr/>
        </p:nvSpPr>
        <p:spPr bwMode="auto">
          <a:xfrm>
            <a:off x="685800" y="4633913"/>
            <a:ext cx="8324850" cy="2632075"/>
          </a:xfrm>
          <a:prstGeom prst="rect">
            <a:avLst/>
          </a:prstGeom>
          <a:noFill/>
          <a:ln w="9525">
            <a:noFill/>
            <a:miter lim="800000"/>
            <a:headEnd/>
            <a:tailEnd/>
          </a:ln>
        </p:spPr>
        <p:txBody>
          <a:bodyPr>
            <a:spAutoFit/>
          </a:bodyPr>
          <a:lstStyle/>
          <a:p>
            <a:pPr algn="ctr" eaLnBrk="1" hangingPunct="1">
              <a:lnSpc>
                <a:spcPct val="125000"/>
              </a:lnSpc>
            </a:pPr>
            <a:endParaRPr lang="en-US" altLang="en-US" sz="2000" b="1"/>
          </a:p>
          <a:p>
            <a:pPr algn="ctr" eaLnBrk="1" hangingPunct="1">
              <a:lnSpc>
                <a:spcPct val="125000"/>
              </a:lnSpc>
            </a:pPr>
            <a:r>
              <a:rPr lang="en-US" altLang="en-US" sz="2000" b="1">
                <a:solidFill>
                  <a:schemeClr val="tx2"/>
                </a:solidFill>
              </a:rPr>
              <a:t>Joseph H. Emminger</a:t>
            </a:r>
          </a:p>
          <a:p>
            <a:pPr algn="ctr" eaLnBrk="1" hangingPunct="1">
              <a:lnSpc>
                <a:spcPct val="125000"/>
              </a:lnSpc>
            </a:pPr>
            <a:r>
              <a:rPr lang="en-US" altLang="en-US" sz="2000" b="1">
                <a:solidFill>
                  <a:schemeClr val="tx2"/>
                </a:solidFill>
              </a:rPr>
              <a:t>John Zukowski</a:t>
            </a:r>
          </a:p>
          <a:p>
            <a:pPr algn="ctr" eaLnBrk="1" hangingPunct="1">
              <a:lnSpc>
                <a:spcPct val="125000"/>
              </a:lnSpc>
            </a:pPr>
            <a:r>
              <a:rPr lang="en-US" altLang="en-US" sz="2000" b="1">
                <a:solidFill>
                  <a:schemeClr val="tx2"/>
                </a:solidFill>
              </a:rPr>
              <a:t>Emminger, Newton, Pigeon &amp; Magyar, Inc. </a:t>
            </a:r>
          </a:p>
          <a:p>
            <a:pPr algn="ctr" eaLnBrk="1" hangingPunct="1">
              <a:lnSpc>
                <a:spcPct val="125000"/>
              </a:lnSpc>
            </a:pPr>
            <a:r>
              <a:rPr lang="en-US" altLang="en-US" sz="2000" b="1">
                <a:solidFill>
                  <a:schemeClr val="tx2"/>
                </a:solidFill>
              </a:rPr>
              <a:t>Mark E. Jacobs, Assessor</a:t>
            </a:r>
          </a:p>
          <a:p>
            <a:pPr algn="ctr" eaLnBrk="1" hangingPunct="1">
              <a:lnSpc>
                <a:spcPct val="125000"/>
              </a:lnSpc>
            </a:pPr>
            <a:endParaRPr lang="en-US" altLang="en-US" sz="3200" b="1">
              <a:solidFill>
                <a:schemeClr val="tx2"/>
              </a:solidFill>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381000" y="228600"/>
            <a:ext cx="8486775" cy="1143000"/>
          </a:xfrm>
        </p:spPr>
        <p:txBody>
          <a:bodyPr wrap="square" numCol="1" anchorCtr="0" compatLnSpc="1">
            <a:prstTxWarp prst="textNoShape">
              <a:avLst/>
            </a:prstTxWarp>
          </a:bodyPr>
          <a:lstStyle/>
          <a:p>
            <a:pPr eaLnBrk="1" hangingPunct="1">
              <a:defRPr/>
            </a:pPr>
            <a:r>
              <a:rPr lang="en-US" altLang="en-US" sz="4000" b="1" smtClean="0">
                <a:effectLst>
                  <a:outerShdw blurRad="38100" dist="38100" dir="2700000" algn="tl">
                    <a:srgbClr val="000000"/>
                  </a:outerShdw>
                </a:effectLst>
                <a:latin typeface="Arial" panose="020B0604020202020204" pitchFamily="34" charset="0"/>
              </a:rPr>
              <a:t>Advantages of a Stable Property Tax Base Through Reassessment</a:t>
            </a:r>
          </a:p>
        </p:txBody>
      </p:sp>
      <p:sp>
        <p:nvSpPr>
          <p:cNvPr id="203779" name="Rectangle 3"/>
          <p:cNvSpPr>
            <a:spLocks noGrp="1" noChangeArrowheads="1"/>
          </p:cNvSpPr>
          <p:nvPr>
            <p:ph idx="1"/>
          </p:nvPr>
        </p:nvSpPr>
        <p:spPr>
          <a:xfrm>
            <a:off x="381000" y="2057400"/>
            <a:ext cx="8305800" cy="4572000"/>
          </a:xfrm>
        </p:spPr>
        <p:txBody>
          <a:bodyPr wrap="square" numCol="1" anchor="t" anchorCtr="0" compatLnSpc="1">
            <a:prstTxWarp prst="textNoShape">
              <a:avLst/>
            </a:prstTxWarp>
          </a:bodyPr>
          <a:lstStyle/>
          <a:p>
            <a:pPr marL="406400" indent="-406400" defTabSz="815975" eaLnBrk="1" hangingPunct="1">
              <a:buClr>
                <a:srgbClr val="FF0000"/>
              </a:buClr>
              <a:buFontTx/>
              <a:buChar char="•"/>
              <a:tabLst>
                <a:tab pos="4003675" algn="l"/>
              </a:tabLst>
              <a:defRPr/>
            </a:pPr>
            <a:r>
              <a:rPr lang="en-US" altLang="en-US" sz="2200" smtClean="0">
                <a:solidFill>
                  <a:srgbClr val="FF0000"/>
                </a:solidFill>
                <a:effectLst/>
                <a:latin typeface="Arial" panose="020B0604020202020204" pitchFamily="34" charset="0"/>
              </a:rPr>
              <a:t> </a:t>
            </a:r>
            <a:r>
              <a:rPr lang="en-US" altLang="en-US" sz="2200" u="sng" smtClean="0">
                <a:solidFill>
                  <a:srgbClr val="FF0000"/>
                </a:solidFill>
                <a:effectLst/>
                <a:latin typeface="Arial" panose="020B0604020202020204" pitchFamily="34" charset="0"/>
              </a:rPr>
              <a:t>Overall taxes do not increase</a:t>
            </a:r>
            <a:r>
              <a:rPr lang="en-US" altLang="en-US" sz="2200" smtClean="0">
                <a:solidFill>
                  <a:srgbClr val="FF0000"/>
                </a:solidFill>
                <a:effectLst/>
                <a:latin typeface="Arial" panose="020B0604020202020204" pitchFamily="34" charset="0"/>
              </a:rPr>
              <a:t>–</a:t>
            </a:r>
            <a:r>
              <a:rPr lang="en-US" altLang="en-US" sz="2200" smtClean="0">
                <a:solidFill>
                  <a:srgbClr val="333333"/>
                </a:solidFill>
                <a:effectLst/>
                <a:latin typeface="Arial" panose="020B0604020202020204" pitchFamily="34" charset="0"/>
              </a:rPr>
              <a:t>merely raising the assessed value of market value, by itself, does not raise individual owners taxes. Your taxes increase only if you were previously under assessed ( and, therefore, paying too little in taxes). For each property owner that sees an increase in taxes, someone else will see their taxes come down.</a:t>
            </a:r>
          </a:p>
          <a:p>
            <a:pPr marL="406400" indent="-406400" defTabSz="815975" eaLnBrk="1" hangingPunct="1">
              <a:buClr>
                <a:srgbClr val="FF0000"/>
              </a:buClr>
              <a:buFontTx/>
              <a:buChar char="•"/>
              <a:tabLst>
                <a:tab pos="4003675" algn="l"/>
              </a:tabLst>
              <a:defRPr/>
            </a:pPr>
            <a:r>
              <a:rPr lang="en-US" altLang="en-US" sz="2200" smtClean="0">
                <a:solidFill>
                  <a:srgbClr val="333333"/>
                </a:solidFill>
                <a:effectLst/>
                <a:latin typeface="Arial" panose="020B0604020202020204" pitchFamily="34" charset="0"/>
              </a:rPr>
              <a:t> </a:t>
            </a:r>
            <a:r>
              <a:rPr lang="en-US" altLang="en-US" sz="2200" u="sng" smtClean="0">
                <a:solidFill>
                  <a:srgbClr val="FF0000"/>
                </a:solidFill>
                <a:effectLst/>
                <a:latin typeface="Arial" panose="020B0604020202020204" pitchFamily="34" charset="0"/>
              </a:rPr>
              <a:t>Reassessment does not help or hurt a particular group. e.g., older residents or poorer neighborhoods</a:t>
            </a:r>
            <a:r>
              <a:rPr lang="en-US" altLang="en-US" sz="2200" smtClean="0">
                <a:solidFill>
                  <a:srgbClr val="FF0000"/>
                </a:solidFill>
                <a:effectLst/>
                <a:latin typeface="Arial" panose="020B0604020202020204" pitchFamily="34" charset="0"/>
              </a:rPr>
              <a:t>–</a:t>
            </a:r>
            <a:r>
              <a:rPr lang="en-US" altLang="en-US" sz="2200" smtClean="0">
                <a:solidFill>
                  <a:srgbClr val="333333"/>
                </a:solidFill>
                <a:effectLst/>
                <a:latin typeface="Arial" panose="020B0604020202020204" pitchFamily="34" charset="0"/>
              </a:rPr>
              <a:t>it all depends on whether the individual’s property was undervalued or overvalued beforehand. The fact, typical reassessment will help homes and neighborhoods that have not appreciated as fast as the rest of the community.</a:t>
            </a:r>
          </a:p>
          <a:p>
            <a:pPr marL="406400" indent="-406400" defTabSz="815975" eaLnBrk="1" hangingPunct="1">
              <a:buClr>
                <a:srgbClr val="FF0000"/>
              </a:buClr>
              <a:buFontTx/>
              <a:buChar char="•"/>
              <a:tabLst>
                <a:tab pos="4003675" algn="l"/>
              </a:tabLst>
              <a:defRPr/>
            </a:pPr>
            <a:endParaRPr lang="en-US" altLang="en-US" sz="2200" smtClean="0">
              <a:solidFill>
                <a:srgbClr val="333333"/>
              </a:solidFill>
              <a:effectLst>
                <a:outerShdw blurRad="38100" dist="38100" dir="2700000" algn="tl">
                  <a:srgbClr val="000000"/>
                </a:outerShdw>
              </a:effectLst>
              <a:latin typeface="Arial" panose="020B0604020202020204" pitchFamily="34" charset="0"/>
            </a:endParaRPr>
          </a:p>
          <a:p>
            <a:pPr marL="406400" indent="-406400" defTabSz="815975" eaLnBrk="1" hangingPunct="1">
              <a:buClr>
                <a:srgbClr val="FF0000"/>
              </a:buClr>
              <a:buFontTx/>
              <a:buChar char="•"/>
              <a:tabLst>
                <a:tab pos="4003675" algn="l"/>
              </a:tabLst>
              <a:defRPr/>
            </a:pPr>
            <a:endParaRPr lang="en-US" altLang="en-US" sz="2200" smtClean="0">
              <a:solidFill>
                <a:srgbClr val="333333"/>
              </a:solidFill>
              <a:effectLst>
                <a:outerShdw blurRad="38100" dist="38100" dir="2700000" algn="tl">
                  <a:srgbClr val="000000"/>
                </a:outerShdw>
              </a:effectLst>
              <a:latin typeface="Arial" panose="020B0604020202020204" pitchFamily="34" charset="0"/>
            </a:endParaRPr>
          </a:p>
          <a:p>
            <a:pPr marL="406400" indent="-406400" defTabSz="815975" eaLnBrk="1" hangingPunct="1">
              <a:buFont typeface="Wingdings" panose="05000000000000000000" pitchFamily="2" charset="2"/>
              <a:buNone/>
              <a:tabLst>
                <a:tab pos="4003675" algn="l"/>
              </a:tabLst>
              <a:defRPr/>
            </a:pPr>
            <a:endParaRPr lang="en-US" altLang="en-US" sz="2600" smtClean="0">
              <a:solidFill>
                <a:schemeClr val="folHlink"/>
              </a:solidFill>
              <a:effectLst>
                <a:outerShdw blurRad="38100" dist="38100" dir="2700000" algn="tl">
                  <a:srgbClr val="000000"/>
                </a:outerShdw>
              </a:effectLst>
              <a:latin typeface="Arial" panose="020B0604020202020204" pitchFamily="34" charset="0"/>
            </a:endParaRPr>
          </a:p>
          <a:p>
            <a:pPr marL="406400" indent="-406400" defTabSz="815975" eaLnBrk="1" hangingPunct="1">
              <a:buFont typeface="Wingdings" panose="05000000000000000000" pitchFamily="2" charset="2"/>
              <a:buNone/>
              <a:tabLst>
                <a:tab pos="4003675" algn="l"/>
              </a:tabLst>
              <a:defRPr/>
            </a:pPr>
            <a:endParaRPr lang="en-US" altLang="en-US" sz="2600" smtClean="0">
              <a:solidFill>
                <a:schemeClr val="folHlink"/>
              </a:solidFill>
              <a:effectLst>
                <a:outerShdw blurRad="38100" dist="38100" dir="2700000" algn="tl">
                  <a:srgbClr val="000000"/>
                </a:outerShdw>
              </a:effectLst>
              <a:latin typeface="Arial" panose="020B0604020202020204" pitchFamily="34" charset="0"/>
            </a:endParaRPr>
          </a:p>
        </p:txBody>
      </p:sp>
      <p:sp>
        <p:nvSpPr>
          <p:cNvPr id="27652" name="Slide Number Placeholder 5"/>
          <p:cNvSpPr>
            <a:spLocks noGrp="1"/>
          </p:cNvSpPr>
          <p:nvPr>
            <p:ph type="sldNum" sz="quarter" idx="12"/>
          </p:nvPr>
        </p:nvSpPr>
        <p:spPr bwMode="auto">
          <a:noFill/>
          <a:ln>
            <a:miter lim="800000"/>
            <a:headEnd/>
            <a:tailEnd/>
          </a:ln>
        </p:spPr>
        <p:txBody>
          <a:bodyPr/>
          <a:lstStyle/>
          <a:p>
            <a:fld id="{31CE634B-BA58-40AA-920C-1C53D4D62185}" type="slidenum">
              <a:rPr lang="en-US" altLang="en-US">
                <a:effectLst/>
              </a:rPr>
              <a:pPr/>
              <a:t>10</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381000" y="228600"/>
            <a:ext cx="8486775" cy="1143000"/>
          </a:xfrm>
        </p:spPr>
        <p:txBody>
          <a:bodyPr wrap="square" numCol="1" anchorCtr="0" compatLnSpc="1">
            <a:prstTxWarp prst="textNoShape">
              <a:avLst/>
            </a:prstTxWarp>
          </a:bodyPr>
          <a:lstStyle/>
          <a:p>
            <a:pPr eaLnBrk="1" hangingPunct="1">
              <a:defRPr/>
            </a:pPr>
            <a:r>
              <a:rPr lang="en-US" altLang="en-US" sz="4000" b="1" smtClean="0">
                <a:solidFill>
                  <a:schemeClr val="folHlink"/>
                </a:solidFill>
                <a:effectLst>
                  <a:outerShdw blurRad="38100" dist="38100" dir="2700000" algn="tl">
                    <a:srgbClr val="000000"/>
                  </a:outerShdw>
                </a:effectLst>
                <a:latin typeface="Arial" panose="020B0604020202020204" pitchFamily="34" charset="0"/>
              </a:rPr>
              <a:t> </a:t>
            </a:r>
            <a:r>
              <a:rPr lang="en-US" altLang="en-US" sz="4000" b="1" smtClean="0">
                <a:effectLst>
                  <a:outerShdw blurRad="38100" dist="38100" dir="2700000" algn="tl">
                    <a:srgbClr val="000000"/>
                  </a:outerShdw>
                </a:effectLst>
                <a:latin typeface="Arial" panose="020B0604020202020204" pitchFamily="34" charset="0"/>
              </a:rPr>
              <a:t>Pitfalls of Not Maintaining Assessment Equity</a:t>
            </a:r>
          </a:p>
        </p:txBody>
      </p:sp>
      <p:sp>
        <p:nvSpPr>
          <p:cNvPr id="203779" name="Rectangle 3"/>
          <p:cNvSpPr>
            <a:spLocks noGrp="1" noChangeArrowheads="1"/>
          </p:cNvSpPr>
          <p:nvPr>
            <p:ph idx="1"/>
          </p:nvPr>
        </p:nvSpPr>
        <p:spPr>
          <a:xfrm>
            <a:off x="381000" y="2057400"/>
            <a:ext cx="8305800" cy="4572000"/>
          </a:xfrm>
        </p:spPr>
        <p:txBody>
          <a:bodyPr wrap="square" numCol="1" anchor="t" anchorCtr="0" compatLnSpc="1">
            <a:prstTxWarp prst="textNoShape">
              <a:avLst/>
            </a:prstTxWarp>
          </a:bodyPr>
          <a:lstStyle/>
          <a:p>
            <a:pPr marL="406400" indent="-406400" defTabSz="815975" eaLnBrk="1" hangingPunct="1">
              <a:lnSpc>
                <a:spcPct val="90000"/>
              </a:lnSpc>
              <a:buClr>
                <a:srgbClr val="FF0000"/>
              </a:buClr>
              <a:buFontTx/>
              <a:buChar char="•"/>
              <a:tabLst>
                <a:tab pos="4003675" algn="l"/>
              </a:tabLst>
              <a:defRPr/>
            </a:pPr>
            <a:r>
              <a:rPr lang="en-US" altLang="en-US" sz="2000" u="sng" smtClean="0">
                <a:solidFill>
                  <a:srgbClr val="FF0000"/>
                </a:solidFill>
                <a:effectLst/>
                <a:latin typeface="Arial" panose="020B0604020202020204" pitchFamily="34" charset="0"/>
              </a:rPr>
              <a:t>Lack of Transparency</a:t>
            </a:r>
            <a:r>
              <a:rPr lang="en-US" altLang="en-US" sz="2000" smtClean="0">
                <a:solidFill>
                  <a:srgbClr val="FF0000"/>
                </a:solidFill>
                <a:effectLst/>
                <a:latin typeface="Arial" panose="020B0604020202020204" pitchFamily="34" charset="0"/>
              </a:rPr>
              <a:t>–  </a:t>
            </a:r>
            <a:r>
              <a:rPr lang="en-US" altLang="en-US" sz="2000" smtClean="0">
                <a:solidFill>
                  <a:srgbClr val="333333"/>
                </a:solidFill>
                <a:effectLst/>
                <a:latin typeface="Arial" panose="020B0604020202020204" pitchFamily="34" charset="0"/>
              </a:rPr>
              <a:t>the lack of reassessment does not keep taxes from going up. However, the lack of reassessment does over–tax some property owners, who end up subsidizing others were paying too little. This is anything but transparent and very difficult for taxpayers to understand.</a:t>
            </a:r>
          </a:p>
          <a:p>
            <a:pPr marL="406400" indent="-406400" defTabSz="815975" eaLnBrk="1" hangingPunct="1">
              <a:lnSpc>
                <a:spcPct val="90000"/>
              </a:lnSpc>
              <a:buClr>
                <a:srgbClr val="FF0000"/>
              </a:buClr>
              <a:buFontTx/>
              <a:buChar char="•"/>
              <a:tabLst>
                <a:tab pos="4003675" algn="l"/>
              </a:tabLst>
              <a:defRPr/>
            </a:pPr>
            <a:r>
              <a:rPr lang="en-US" altLang="en-US" sz="2000" smtClean="0">
                <a:solidFill>
                  <a:srgbClr val="333333"/>
                </a:solidFill>
                <a:effectLst/>
                <a:latin typeface="Arial" panose="020B0604020202020204" pitchFamily="34" charset="0"/>
              </a:rPr>
              <a:t> </a:t>
            </a:r>
            <a:r>
              <a:rPr lang="en-US" altLang="en-US" sz="2000" u="sng" smtClean="0">
                <a:solidFill>
                  <a:srgbClr val="FF0000"/>
                </a:solidFill>
                <a:effectLst/>
                <a:latin typeface="Arial" panose="020B0604020202020204" pitchFamily="34" charset="0"/>
              </a:rPr>
              <a:t>Outdated Assessed Values</a:t>
            </a:r>
            <a:r>
              <a:rPr lang="en-US" altLang="en-US" sz="2000" smtClean="0">
                <a:solidFill>
                  <a:srgbClr val="FF0000"/>
                </a:solidFill>
                <a:effectLst/>
                <a:latin typeface="Arial" panose="020B0604020202020204" pitchFamily="34" charset="0"/>
              </a:rPr>
              <a:t>– </a:t>
            </a:r>
            <a:r>
              <a:rPr lang="en-US" altLang="en-US" sz="2000" smtClean="0">
                <a:solidFill>
                  <a:srgbClr val="333333"/>
                </a:solidFill>
                <a:effectLst/>
                <a:latin typeface="Arial" panose="020B0604020202020204" pitchFamily="34" charset="0"/>
              </a:rPr>
              <a:t>in this creates an inequity in the role. </a:t>
            </a:r>
          </a:p>
          <a:p>
            <a:pPr marL="406400" indent="-406400" defTabSz="815975" eaLnBrk="1" hangingPunct="1">
              <a:lnSpc>
                <a:spcPct val="90000"/>
              </a:lnSpc>
              <a:buClr>
                <a:srgbClr val="FF0000"/>
              </a:buClr>
              <a:buFontTx/>
              <a:buChar char="•"/>
              <a:tabLst>
                <a:tab pos="4003675" algn="l"/>
              </a:tabLst>
              <a:defRPr/>
            </a:pPr>
            <a:r>
              <a:rPr lang="en-US" altLang="en-US" sz="2000" u="sng" smtClean="0">
                <a:solidFill>
                  <a:srgbClr val="FF0000"/>
                </a:solidFill>
                <a:effectLst/>
                <a:latin typeface="Arial" panose="020B0604020202020204" pitchFamily="34" charset="0"/>
              </a:rPr>
              <a:t>Lack of Taxpayer </a:t>
            </a:r>
            <a:r>
              <a:rPr lang="en-US" altLang="en-US" sz="2000" smtClean="0">
                <a:solidFill>
                  <a:srgbClr val="FF0000"/>
                </a:solidFill>
                <a:effectLst/>
                <a:latin typeface="Arial" panose="020B0604020202020204" pitchFamily="34" charset="0"/>
              </a:rPr>
              <a:t>Understanding- </a:t>
            </a:r>
            <a:r>
              <a:rPr lang="en-US" altLang="en-US" sz="2000" smtClean="0">
                <a:solidFill>
                  <a:srgbClr val="333333"/>
                </a:solidFill>
                <a:effectLst/>
                <a:latin typeface="Arial" panose="020B0604020202020204" pitchFamily="34" charset="0"/>
              </a:rPr>
              <a:t>various misconceptions about reassessment all comes down to a lack of understanding of about a very technical subject. Unfair and outdated assessments confused taxpayers regarding market values equalization rates. In a non-reassessment community, taxpayers with appreciating properties pay less than their fair share of taxes, and the benefit is paid for by the taxpayers whose property values have not appreciated. </a:t>
            </a:r>
          </a:p>
          <a:p>
            <a:pPr marL="406400" indent="-406400" defTabSz="815975" eaLnBrk="1" hangingPunct="1">
              <a:lnSpc>
                <a:spcPct val="90000"/>
              </a:lnSpc>
              <a:buClr>
                <a:srgbClr val="FF0000"/>
              </a:buClr>
              <a:buFontTx/>
              <a:buChar char="•"/>
              <a:tabLst>
                <a:tab pos="4003675" algn="l"/>
              </a:tabLst>
              <a:defRPr/>
            </a:pPr>
            <a:endParaRPr lang="en-US" altLang="en-US" sz="2000" smtClean="0">
              <a:solidFill>
                <a:srgbClr val="333333"/>
              </a:solidFill>
              <a:effectLst>
                <a:outerShdw blurRad="38100" dist="38100" dir="2700000" algn="tl">
                  <a:srgbClr val="000000"/>
                </a:outerShdw>
              </a:effectLst>
              <a:latin typeface="Arial" panose="020B0604020202020204" pitchFamily="34" charset="0"/>
            </a:endParaRPr>
          </a:p>
          <a:p>
            <a:pPr marL="406400" indent="-406400" defTabSz="815975" eaLnBrk="1" hangingPunct="1">
              <a:lnSpc>
                <a:spcPct val="90000"/>
              </a:lnSpc>
              <a:buFont typeface="Wingdings" panose="05000000000000000000" pitchFamily="2" charset="2"/>
              <a:buNone/>
              <a:tabLst>
                <a:tab pos="4003675" algn="l"/>
              </a:tabLst>
              <a:defRPr/>
            </a:pPr>
            <a:endParaRPr lang="en-US" altLang="en-US" smtClean="0">
              <a:solidFill>
                <a:schemeClr val="folHlink"/>
              </a:solidFill>
              <a:effectLst>
                <a:outerShdw blurRad="38100" dist="38100" dir="2700000" algn="tl">
                  <a:srgbClr val="000000"/>
                </a:outerShdw>
              </a:effectLst>
              <a:latin typeface="Arial" panose="020B0604020202020204" pitchFamily="34" charset="0"/>
            </a:endParaRPr>
          </a:p>
          <a:p>
            <a:pPr marL="406400" indent="-406400" defTabSz="815975" eaLnBrk="1" hangingPunct="1">
              <a:lnSpc>
                <a:spcPct val="90000"/>
              </a:lnSpc>
              <a:buFont typeface="Wingdings" panose="05000000000000000000" pitchFamily="2" charset="2"/>
              <a:buNone/>
              <a:tabLst>
                <a:tab pos="4003675" algn="l"/>
              </a:tabLst>
              <a:defRPr/>
            </a:pPr>
            <a:endParaRPr lang="en-US" altLang="en-US" smtClean="0">
              <a:solidFill>
                <a:schemeClr val="folHlink"/>
              </a:solidFill>
              <a:effectLst>
                <a:outerShdw blurRad="38100" dist="38100" dir="2700000" algn="tl">
                  <a:srgbClr val="000000"/>
                </a:outerShdw>
              </a:effectLst>
              <a:latin typeface="Arial" panose="020B0604020202020204" pitchFamily="34" charset="0"/>
            </a:endParaRPr>
          </a:p>
        </p:txBody>
      </p:sp>
      <p:sp>
        <p:nvSpPr>
          <p:cNvPr id="28676" name="Slide Number Placeholder 5"/>
          <p:cNvSpPr>
            <a:spLocks noGrp="1"/>
          </p:cNvSpPr>
          <p:nvPr>
            <p:ph type="sldNum" sz="quarter" idx="12"/>
          </p:nvPr>
        </p:nvSpPr>
        <p:spPr bwMode="auto">
          <a:noFill/>
          <a:ln>
            <a:miter lim="800000"/>
            <a:headEnd/>
            <a:tailEnd/>
          </a:ln>
        </p:spPr>
        <p:txBody>
          <a:bodyPr/>
          <a:lstStyle/>
          <a:p>
            <a:fld id="{B4983184-B6DE-47B3-B7EE-1809C249EF6D}" type="slidenum">
              <a:rPr lang="en-US" altLang="en-US">
                <a:effectLst/>
              </a:rPr>
              <a:pPr/>
              <a:t>11</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381000" y="228600"/>
            <a:ext cx="8486775" cy="1143000"/>
          </a:xfrm>
        </p:spPr>
        <p:txBody>
          <a:bodyPr wrap="square" numCol="1" anchorCtr="0" compatLnSpc="1">
            <a:prstTxWarp prst="textNoShape">
              <a:avLst/>
            </a:prstTxWarp>
          </a:bodyPr>
          <a:lstStyle/>
          <a:p>
            <a:pPr eaLnBrk="1" hangingPunct="1">
              <a:defRPr/>
            </a:pPr>
            <a:r>
              <a:rPr lang="en-US" altLang="en-US" sz="4000" b="1" smtClean="0">
                <a:solidFill>
                  <a:schemeClr val="folHlink"/>
                </a:solidFill>
                <a:effectLst>
                  <a:outerShdw blurRad="38100" dist="38100" dir="2700000" algn="tl">
                    <a:srgbClr val="000000"/>
                  </a:outerShdw>
                </a:effectLst>
                <a:latin typeface="Arial" panose="020B0604020202020204" pitchFamily="34" charset="0"/>
              </a:rPr>
              <a:t> </a:t>
            </a:r>
            <a:r>
              <a:rPr lang="en-US" altLang="en-US" sz="4000" b="1" smtClean="0">
                <a:effectLst>
                  <a:outerShdw blurRad="38100" dist="38100" dir="2700000" algn="tl">
                    <a:srgbClr val="000000"/>
                  </a:outerShdw>
                </a:effectLst>
                <a:latin typeface="Arial" panose="020B0604020202020204" pitchFamily="34" charset="0"/>
              </a:rPr>
              <a:t>Pitfalls of Not Maintaining Assessment Equity</a:t>
            </a:r>
          </a:p>
        </p:txBody>
      </p:sp>
      <p:sp>
        <p:nvSpPr>
          <p:cNvPr id="203779" name="Rectangle 3"/>
          <p:cNvSpPr>
            <a:spLocks noGrp="1" noChangeArrowheads="1"/>
          </p:cNvSpPr>
          <p:nvPr>
            <p:ph idx="1"/>
          </p:nvPr>
        </p:nvSpPr>
        <p:spPr>
          <a:xfrm>
            <a:off x="381000" y="2057400"/>
            <a:ext cx="8305800" cy="4572000"/>
          </a:xfrm>
        </p:spPr>
        <p:txBody>
          <a:bodyPr wrap="square" numCol="1" anchor="t" anchorCtr="0" compatLnSpc="1">
            <a:prstTxWarp prst="textNoShape">
              <a:avLst/>
            </a:prstTxWarp>
          </a:bodyPr>
          <a:lstStyle/>
          <a:p>
            <a:pPr marL="406400" indent="-406400" defTabSz="815975" eaLnBrk="1" hangingPunct="1">
              <a:lnSpc>
                <a:spcPct val="90000"/>
              </a:lnSpc>
              <a:buClr>
                <a:srgbClr val="FF0000"/>
              </a:buClr>
              <a:buFontTx/>
              <a:buChar char="•"/>
              <a:tabLst>
                <a:tab pos="4003675" algn="l"/>
              </a:tabLst>
              <a:defRPr/>
            </a:pPr>
            <a:r>
              <a:rPr lang="en-US" altLang="en-US" sz="2200" u="sng" smtClean="0">
                <a:solidFill>
                  <a:srgbClr val="FF0000"/>
                </a:solidFill>
                <a:effectLst/>
                <a:latin typeface="Arial" panose="020B0604020202020204" pitchFamily="34" charset="0"/>
              </a:rPr>
              <a:t>Fluctuating Equalization Rate</a:t>
            </a:r>
            <a:r>
              <a:rPr lang="en-US" altLang="en-US" sz="2200" smtClean="0">
                <a:solidFill>
                  <a:srgbClr val="FF0000"/>
                </a:solidFill>
                <a:effectLst/>
                <a:latin typeface="Arial" panose="020B0604020202020204" pitchFamily="34" charset="0"/>
              </a:rPr>
              <a:t>–   </a:t>
            </a:r>
            <a:r>
              <a:rPr lang="en-US" altLang="en-US" sz="2200" smtClean="0">
                <a:solidFill>
                  <a:srgbClr val="333333"/>
                </a:solidFill>
                <a:effectLst/>
                <a:latin typeface="Arial" panose="020B0604020202020204" pitchFamily="34" charset="0"/>
              </a:rPr>
              <a:t>in non-reassessment municipalities, rates will change each year as the overall market value changes, causing a shift in the county and school portion. Taxpayers also do not understand why there “ Full Market Value” as stated on their tax bills has changed, when their assessments have remain the same.</a:t>
            </a:r>
          </a:p>
          <a:p>
            <a:pPr marL="406400" indent="-406400" defTabSz="815975" eaLnBrk="1" hangingPunct="1">
              <a:lnSpc>
                <a:spcPct val="90000"/>
              </a:lnSpc>
              <a:buClr>
                <a:srgbClr val="FF0000"/>
              </a:buClr>
              <a:buFontTx/>
              <a:buChar char="•"/>
              <a:tabLst>
                <a:tab pos="4003675" algn="l"/>
              </a:tabLst>
              <a:defRPr/>
            </a:pPr>
            <a:r>
              <a:rPr lang="en-US" altLang="en-US" sz="2200" u="sng" smtClean="0">
                <a:solidFill>
                  <a:srgbClr val="FF0000"/>
                </a:solidFill>
                <a:effectLst/>
                <a:latin typeface="Arial" panose="020B0604020202020204" pitchFamily="34" charset="0"/>
              </a:rPr>
              <a:t>Exemptions</a:t>
            </a:r>
            <a:r>
              <a:rPr lang="en-US" altLang="en-US" sz="2200" smtClean="0">
                <a:solidFill>
                  <a:srgbClr val="FF0000"/>
                </a:solidFill>
                <a:effectLst/>
                <a:latin typeface="Arial" panose="020B0604020202020204" pitchFamily="34" charset="0"/>
              </a:rPr>
              <a:t>–</a:t>
            </a:r>
            <a:r>
              <a:rPr lang="en-US" altLang="en-US" sz="2200" smtClean="0">
                <a:solidFill>
                  <a:srgbClr val="333333"/>
                </a:solidFill>
                <a:effectLst/>
                <a:latin typeface="Arial" panose="020B0604020202020204" pitchFamily="34" charset="0"/>
              </a:rPr>
              <a:t>  Fixed dollar exemption amounts that are dependent upon equalization rates (such as the Alternate Veterans Exemption) will drop as the rate drop. This increases the overall taxable portion of your assessment, resulting in higher taxes.</a:t>
            </a:r>
          </a:p>
          <a:p>
            <a:pPr marL="406400" indent="-406400" defTabSz="815975" eaLnBrk="1" hangingPunct="1">
              <a:lnSpc>
                <a:spcPct val="90000"/>
              </a:lnSpc>
              <a:buClr>
                <a:srgbClr val="FF0000"/>
              </a:buClr>
              <a:buFont typeface="Calisto MT" pitchFamily="18" charset="0"/>
              <a:buNone/>
              <a:tabLst>
                <a:tab pos="4003675" algn="l"/>
              </a:tabLst>
              <a:defRPr/>
            </a:pPr>
            <a:endParaRPr lang="en-US" altLang="en-US" sz="2200" smtClean="0">
              <a:solidFill>
                <a:srgbClr val="333333"/>
              </a:solidFill>
              <a:effectLst>
                <a:outerShdw blurRad="38100" dist="38100" dir="2700000" algn="tl">
                  <a:srgbClr val="000000"/>
                </a:outerShdw>
              </a:effectLst>
              <a:latin typeface="Arial" panose="020B0604020202020204" pitchFamily="34" charset="0"/>
            </a:endParaRPr>
          </a:p>
          <a:p>
            <a:pPr marL="406400" indent="-406400" defTabSz="815975" eaLnBrk="1" hangingPunct="1">
              <a:lnSpc>
                <a:spcPct val="90000"/>
              </a:lnSpc>
              <a:buClr>
                <a:srgbClr val="FF0000"/>
              </a:buClr>
              <a:buFontTx/>
              <a:buChar char="•"/>
              <a:tabLst>
                <a:tab pos="4003675" algn="l"/>
              </a:tabLst>
              <a:defRPr/>
            </a:pPr>
            <a:endParaRPr lang="en-US" altLang="en-US" sz="2200" smtClean="0">
              <a:solidFill>
                <a:srgbClr val="333333"/>
              </a:solidFill>
              <a:effectLst>
                <a:outerShdw blurRad="38100" dist="38100" dir="2700000" algn="tl">
                  <a:srgbClr val="000000"/>
                </a:outerShdw>
              </a:effectLst>
              <a:latin typeface="Arial" panose="020B0604020202020204" pitchFamily="34" charset="0"/>
            </a:endParaRPr>
          </a:p>
          <a:p>
            <a:pPr marL="406400" indent="-406400" defTabSz="815975" eaLnBrk="1" hangingPunct="1">
              <a:lnSpc>
                <a:spcPct val="90000"/>
              </a:lnSpc>
              <a:buFont typeface="Wingdings" panose="05000000000000000000" pitchFamily="2" charset="2"/>
              <a:buNone/>
              <a:tabLst>
                <a:tab pos="4003675" algn="l"/>
              </a:tabLst>
              <a:defRPr/>
            </a:pPr>
            <a:endParaRPr lang="en-US" altLang="en-US" sz="2600" smtClean="0">
              <a:solidFill>
                <a:schemeClr val="folHlink"/>
              </a:solidFill>
              <a:effectLst>
                <a:outerShdw blurRad="38100" dist="38100" dir="2700000" algn="tl">
                  <a:srgbClr val="000000"/>
                </a:outerShdw>
              </a:effectLst>
              <a:latin typeface="Arial" panose="020B0604020202020204" pitchFamily="34" charset="0"/>
            </a:endParaRPr>
          </a:p>
          <a:p>
            <a:pPr marL="406400" indent="-406400" defTabSz="815975" eaLnBrk="1" hangingPunct="1">
              <a:lnSpc>
                <a:spcPct val="90000"/>
              </a:lnSpc>
              <a:buFont typeface="Wingdings" panose="05000000000000000000" pitchFamily="2" charset="2"/>
              <a:buNone/>
              <a:tabLst>
                <a:tab pos="4003675" algn="l"/>
              </a:tabLst>
              <a:defRPr/>
            </a:pPr>
            <a:endParaRPr lang="en-US" altLang="en-US" sz="2600" smtClean="0">
              <a:solidFill>
                <a:schemeClr val="folHlink"/>
              </a:solidFill>
              <a:effectLst>
                <a:outerShdw blurRad="38100" dist="38100" dir="2700000" algn="tl">
                  <a:srgbClr val="000000"/>
                </a:outerShdw>
              </a:effectLst>
              <a:latin typeface="Arial" panose="020B0604020202020204" pitchFamily="34" charset="0"/>
            </a:endParaRPr>
          </a:p>
        </p:txBody>
      </p:sp>
      <p:sp>
        <p:nvSpPr>
          <p:cNvPr id="6" name="Slide Number Placeholder 5"/>
          <p:cNvSpPr>
            <a:spLocks noGrp="1"/>
          </p:cNvSpPr>
          <p:nvPr>
            <p:ph type="sldNum" sz="quarter" idx="12"/>
          </p:nvPr>
        </p:nvSpPr>
        <p:spPr/>
        <p:txBody>
          <a:bodyPr/>
          <a:lstStyle/>
          <a:p>
            <a:fld id="{9058D184-F231-4435-BE08-3E92DA048F56}" type="slidenum">
              <a:rPr lang="en-US" altLang="en-US"/>
              <a:pPr/>
              <a:t>12</a:t>
            </a:fld>
            <a:endParaRPr lang="en-US" altLang="en-US"/>
          </a:p>
        </p:txBody>
      </p:sp>
    </p:spTree>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583488" cy="1282700"/>
          </a:xfrm>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30723" name="Slide Number Placeholder 3"/>
          <p:cNvSpPr>
            <a:spLocks noGrp="1"/>
          </p:cNvSpPr>
          <p:nvPr>
            <p:ph type="sldNum" sz="quarter" idx="12"/>
          </p:nvPr>
        </p:nvSpPr>
        <p:spPr bwMode="auto">
          <a:noFill/>
          <a:ln>
            <a:miter lim="800000"/>
            <a:headEnd/>
            <a:tailEnd/>
          </a:ln>
        </p:spPr>
        <p:txBody>
          <a:bodyPr/>
          <a:lstStyle/>
          <a:p>
            <a:fld id="{AF5101CA-C9B0-423E-B375-D57CD8FB21A1}" type="slidenum">
              <a:rPr lang="en-US" altLang="en-US">
                <a:effectLst/>
              </a:rPr>
              <a:pPr/>
              <a:t>13</a:t>
            </a:fld>
            <a:endParaRPr lang="en-US" altLang="en-US">
              <a:effectLst/>
            </a:endParaRPr>
          </a:p>
        </p:txBody>
      </p:sp>
      <p:sp>
        <p:nvSpPr>
          <p:cNvPr id="3" name="Content Placeholder 2"/>
          <p:cNvSpPr>
            <a:spLocks noGrp="1"/>
          </p:cNvSpPr>
          <p:nvPr>
            <p:ph idx="1"/>
          </p:nvPr>
        </p:nvSpPr>
        <p:spPr/>
        <p:txBody>
          <a:bodyPr>
            <a:normAutofit fontScale="55000" lnSpcReduction="20000"/>
          </a:bodyPr>
          <a:lstStyle/>
          <a:p>
            <a:pPr marL="0" indent="0">
              <a:buFont typeface="Calisto MT" charset="0"/>
              <a:buNone/>
              <a:defRPr/>
            </a:pPr>
            <a:r>
              <a:rPr lang="en-US" dirty="0" smtClean="0">
                <a:ea typeface="ＭＳ Ｐゴシック" charset="0"/>
              </a:rPr>
              <a:t> </a:t>
            </a:r>
            <a:r>
              <a:rPr lang="en-US" sz="3600" dirty="0" smtClean="0">
                <a:ea typeface="ＭＳ Ｐゴシック" charset="0"/>
              </a:rPr>
              <a:t> </a:t>
            </a:r>
            <a:r>
              <a:rPr lang="en-US" sz="6700" dirty="0" smtClean="0">
                <a:ea typeface="ＭＳ Ｐゴシック" charset="0"/>
              </a:rPr>
              <a:t>If my town does a reassessment, will my taxes increase?</a:t>
            </a:r>
          </a:p>
          <a:p>
            <a:pPr marL="0" indent="0">
              <a:buFont typeface="Calisto MT" charset="0"/>
              <a:buNone/>
              <a:defRPr/>
            </a:pPr>
            <a:endParaRPr lang="en-US" sz="6700" dirty="0" smtClean="0">
              <a:ea typeface="ＭＳ Ｐゴシック" charset="0"/>
            </a:endParaRPr>
          </a:p>
          <a:p>
            <a:pPr marL="0" indent="0">
              <a:buFont typeface="Calisto MT" charset="0"/>
              <a:buNone/>
              <a:defRPr/>
            </a:pPr>
            <a:r>
              <a:rPr lang="en-US" sz="5000" dirty="0" smtClean="0">
                <a:ea typeface="ＭＳ Ｐゴシック" charset="0"/>
              </a:rPr>
              <a:t>A reassessment does not necessarily mean that your tax assessment or your taxes will increase. Furthermore if your assessment does increase, it does not necessarily mean your taxes will increase.</a:t>
            </a:r>
          </a:p>
          <a:p>
            <a:pPr marL="0" indent="0">
              <a:buFont typeface="Calisto MT" charset="0"/>
              <a:buNone/>
              <a:defRPr/>
            </a:pPr>
            <a:endParaRPr lang="en-US" sz="2900" dirty="0">
              <a:ea typeface="ＭＳ Ｐゴシック" charset="0"/>
            </a:endParaRPr>
          </a:p>
        </p:txBody>
      </p: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225"/>
            <a:ext cx="7583488" cy="1282700"/>
          </a:xfrm>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Assessments Vs. Taxes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What’s the difference</a:t>
            </a:r>
          </a:p>
        </p:txBody>
      </p:sp>
      <p:pic>
        <p:nvPicPr>
          <p:cNvPr id="31747" name="Content Placeholder 4" descr="20110403123251176.pdf (1 page).jpg"/>
          <p:cNvPicPr>
            <a:picLocks noGrp="1" noChangeAspect="1"/>
          </p:cNvPicPr>
          <p:nvPr>
            <p:ph idx="1"/>
          </p:nvPr>
        </p:nvPicPr>
        <p:blipFill>
          <a:blip r:embed="rId2"/>
          <a:srcRect t="-17091" b="-17091"/>
          <a:stretch>
            <a:fillRect/>
          </a:stretch>
        </p:blipFill>
        <p:spPr bwMode="auto">
          <a:xfrm>
            <a:off x="228600" y="1143000"/>
            <a:ext cx="8686800" cy="5229225"/>
          </a:xfrm>
        </p:spPr>
      </p:pic>
      <p:sp>
        <p:nvSpPr>
          <p:cNvPr id="31748" name="Slide Number Placeholder 3"/>
          <p:cNvSpPr>
            <a:spLocks noGrp="1"/>
          </p:cNvSpPr>
          <p:nvPr>
            <p:ph type="sldNum" sz="quarter" idx="12"/>
          </p:nvPr>
        </p:nvSpPr>
        <p:spPr bwMode="auto">
          <a:noFill/>
          <a:ln>
            <a:miter lim="800000"/>
            <a:headEnd/>
            <a:tailEnd/>
          </a:ln>
        </p:spPr>
        <p:txBody>
          <a:bodyPr/>
          <a:lstStyle/>
          <a:p>
            <a:fld id="{4FB75D3E-FC8A-4E2F-8F0E-039BA1BEA733}" type="slidenum">
              <a:rPr lang="en-US" altLang="en-US">
                <a:effectLst/>
              </a:rPr>
              <a:pPr/>
              <a:t>14</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Assessments Vs. Taxes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What’s the difference</a:t>
            </a:r>
          </a:p>
        </p:txBody>
      </p:sp>
      <p:pic>
        <p:nvPicPr>
          <p:cNvPr id="32771" name="Content Placeholder 4" descr="20110403123251176.pdf (1 page)-1.jpg"/>
          <p:cNvPicPr>
            <a:picLocks noGrp="1" noChangeAspect="1"/>
          </p:cNvPicPr>
          <p:nvPr>
            <p:ph idx="1"/>
          </p:nvPr>
        </p:nvPicPr>
        <p:blipFill>
          <a:blip r:embed="rId2"/>
          <a:srcRect t="-15082" b="-15082"/>
          <a:stretch>
            <a:fillRect/>
          </a:stretch>
        </p:blipFill>
        <p:spPr bwMode="auto">
          <a:xfrm>
            <a:off x="76200" y="1430338"/>
            <a:ext cx="8991600" cy="4894262"/>
          </a:xfrm>
        </p:spPr>
      </p:pic>
      <p:sp>
        <p:nvSpPr>
          <p:cNvPr id="32772" name="Slide Number Placeholder 3"/>
          <p:cNvSpPr>
            <a:spLocks noGrp="1"/>
          </p:cNvSpPr>
          <p:nvPr>
            <p:ph type="sldNum" sz="quarter" idx="12"/>
          </p:nvPr>
        </p:nvSpPr>
        <p:spPr bwMode="auto">
          <a:noFill/>
          <a:ln>
            <a:miter lim="800000"/>
            <a:headEnd/>
            <a:tailEnd/>
          </a:ln>
        </p:spPr>
        <p:txBody>
          <a:bodyPr/>
          <a:lstStyle/>
          <a:p>
            <a:fld id="{2041E37E-238F-4E32-83F3-C596436869CB}" type="slidenum">
              <a:rPr lang="en-US" altLang="en-US">
                <a:effectLst/>
              </a:rPr>
              <a:pPr/>
              <a:t>15</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Assessments Vs. Taxes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What’s the difference</a:t>
            </a:r>
          </a:p>
        </p:txBody>
      </p:sp>
      <p:pic>
        <p:nvPicPr>
          <p:cNvPr id="33795" name="Content Placeholder 4" descr="20110403123251176.pdf (1 page)-2.jpg"/>
          <p:cNvPicPr>
            <a:picLocks noGrp="1" noChangeAspect="1"/>
          </p:cNvPicPr>
          <p:nvPr>
            <p:ph idx="1"/>
          </p:nvPr>
        </p:nvPicPr>
        <p:blipFill>
          <a:blip r:embed="rId2"/>
          <a:srcRect t="-13855" b="-13855"/>
          <a:stretch>
            <a:fillRect/>
          </a:stretch>
        </p:blipFill>
        <p:spPr bwMode="auto">
          <a:xfrm>
            <a:off x="152400" y="1473200"/>
            <a:ext cx="8839200" cy="5008563"/>
          </a:xfrm>
        </p:spPr>
      </p:pic>
      <p:sp>
        <p:nvSpPr>
          <p:cNvPr id="33796" name="Slide Number Placeholder 3"/>
          <p:cNvSpPr>
            <a:spLocks noGrp="1"/>
          </p:cNvSpPr>
          <p:nvPr>
            <p:ph type="sldNum" sz="quarter" idx="12"/>
          </p:nvPr>
        </p:nvSpPr>
        <p:spPr bwMode="auto">
          <a:noFill/>
          <a:ln>
            <a:miter lim="800000"/>
            <a:headEnd/>
            <a:tailEnd/>
          </a:ln>
        </p:spPr>
        <p:txBody>
          <a:bodyPr/>
          <a:lstStyle/>
          <a:p>
            <a:fld id="{189B200C-0175-4591-83A6-6CD83D4FF322}" type="slidenum">
              <a:rPr lang="en-US" altLang="en-US">
                <a:effectLst/>
              </a:rPr>
              <a:pPr/>
              <a:t>16</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34819" name="Slide Number Placeholder 3"/>
          <p:cNvSpPr>
            <a:spLocks noGrp="1"/>
          </p:cNvSpPr>
          <p:nvPr>
            <p:ph type="sldNum" sz="quarter" idx="12"/>
          </p:nvPr>
        </p:nvSpPr>
        <p:spPr bwMode="auto">
          <a:noFill/>
          <a:ln>
            <a:miter lim="800000"/>
            <a:headEnd/>
            <a:tailEnd/>
          </a:ln>
        </p:spPr>
        <p:txBody>
          <a:bodyPr/>
          <a:lstStyle/>
          <a:p>
            <a:fld id="{43C8F960-0587-499C-B126-741CC5603EFD}" type="slidenum">
              <a:rPr lang="en-US" altLang="en-US">
                <a:effectLst/>
              </a:rPr>
              <a:pPr/>
              <a:t>17</a:t>
            </a:fld>
            <a:endParaRPr lang="en-US" altLang="en-US">
              <a:effectLst/>
            </a:endParaRPr>
          </a:p>
        </p:txBody>
      </p:sp>
      <p:sp>
        <p:nvSpPr>
          <p:cNvPr id="34820" name="Content Placeholder 2"/>
          <p:cNvSpPr>
            <a:spLocks noGrp="1"/>
          </p:cNvSpPr>
          <p:nvPr>
            <p:ph idx="1"/>
          </p:nvPr>
        </p:nvSpPr>
        <p:spPr bwMode="auto"/>
        <p:txBody>
          <a:bodyPr wrap="square" numCol="1" anchor="t" anchorCtr="0" compatLnSpc="1">
            <a:prstTxWarp prst="textNoShape">
              <a:avLst/>
            </a:prstTxWarp>
          </a:bodyPr>
          <a:lstStyle/>
          <a:p>
            <a:pPr marL="0" indent="0">
              <a:lnSpc>
                <a:spcPct val="80000"/>
              </a:lnSpc>
              <a:buFont typeface="Calisto MT" pitchFamily="18" charset="0"/>
              <a:buNone/>
            </a:pPr>
            <a:r>
              <a:rPr lang="en-US" altLang="en-US" sz="3200" smtClean="0">
                <a:effectLst/>
              </a:rPr>
              <a:t>Will my school district received less state aid after the reassessment?</a:t>
            </a:r>
          </a:p>
          <a:p>
            <a:pPr marL="0" indent="0">
              <a:lnSpc>
                <a:spcPct val="80000"/>
              </a:lnSpc>
              <a:buFont typeface="Calisto MT" pitchFamily="18" charset="0"/>
              <a:buNone/>
            </a:pPr>
            <a:endParaRPr lang="en-US" altLang="en-US" sz="3200" smtClean="0">
              <a:effectLst/>
            </a:endParaRPr>
          </a:p>
          <a:p>
            <a:pPr marL="0" indent="0">
              <a:lnSpc>
                <a:spcPct val="80000"/>
              </a:lnSpc>
              <a:buFont typeface="Calisto MT" pitchFamily="18" charset="0"/>
              <a:buNone/>
            </a:pPr>
            <a:r>
              <a:rPr lang="en-US" altLang="en-US" smtClean="0">
                <a:effectLst/>
              </a:rPr>
              <a:t> No. The state aid to public education formula developed by the state legislator uses a variety factors to determine the amount of state aid school district will receive each year. The measure of real property wealth is not based on local assessments but rather determined by the state for each school district.</a:t>
            </a:r>
          </a:p>
          <a:p>
            <a:pPr marL="0" indent="0">
              <a:lnSpc>
                <a:spcPct val="80000"/>
              </a:lnSpc>
              <a:buFont typeface="Calisto MT" pitchFamily="18" charset="0"/>
              <a:buNone/>
            </a:pPr>
            <a:endParaRPr lang="en-US" altLang="en-US" sz="1400" smtClean="0">
              <a:effectLst/>
            </a:endParaRPr>
          </a:p>
        </p:txBody>
      </p:sp>
    </p:spTree>
  </p:cSld>
  <p:clrMapOvr>
    <a:masterClrMapping/>
  </p:clrMapOvr>
  <p:transition spd="med">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35843" name="Slide Number Placeholder 3"/>
          <p:cNvSpPr>
            <a:spLocks noGrp="1"/>
          </p:cNvSpPr>
          <p:nvPr>
            <p:ph type="sldNum" sz="quarter" idx="12"/>
          </p:nvPr>
        </p:nvSpPr>
        <p:spPr bwMode="auto">
          <a:noFill/>
          <a:ln>
            <a:miter lim="800000"/>
            <a:headEnd/>
            <a:tailEnd/>
          </a:ln>
        </p:spPr>
        <p:txBody>
          <a:bodyPr/>
          <a:lstStyle/>
          <a:p>
            <a:fld id="{838AFB73-7CFC-43F9-9E66-27BBB3C9811C}" type="slidenum">
              <a:rPr lang="en-US" altLang="en-US">
                <a:effectLst/>
              </a:rPr>
              <a:pPr/>
              <a:t>18</a:t>
            </a:fld>
            <a:endParaRPr lang="en-US" altLang="en-US">
              <a:effectLst/>
            </a:endParaRPr>
          </a:p>
        </p:txBody>
      </p:sp>
      <p:sp>
        <p:nvSpPr>
          <p:cNvPr id="3" name="Content Placeholder 2"/>
          <p:cNvSpPr>
            <a:spLocks noGrp="1"/>
          </p:cNvSpPr>
          <p:nvPr>
            <p:ph idx="1"/>
          </p:nvPr>
        </p:nvSpPr>
        <p:spPr/>
        <p:txBody>
          <a:bodyPr>
            <a:normAutofit fontScale="55000" lnSpcReduction="20000"/>
          </a:bodyPr>
          <a:lstStyle/>
          <a:p>
            <a:pPr marL="0" indent="0">
              <a:buFont typeface="Calisto MT" charset="0"/>
              <a:buNone/>
              <a:defRPr/>
            </a:pPr>
            <a:r>
              <a:rPr lang="en-US" sz="6700" dirty="0" smtClean="0">
                <a:ea typeface="ＭＳ Ｐゴシック" charset="0"/>
              </a:rPr>
              <a:t> Does New York State require reassessments?</a:t>
            </a:r>
          </a:p>
          <a:p>
            <a:pPr marL="0" indent="0">
              <a:buFont typeface="Calisto MT" charset="0"/>
              <a:buNone/>
              <a:defRPr/>
            </a:pPr>
            <a:endParaRPr lang="en-US" sz="6700" dirty="0" smtClean="0">
              <a:ea typeface="ＭＳ Ｐゴシック" charset="0"/>
            </a:endParaRPr>
          </a:p>
          <a:p>
            <a:pPr marL="0" indent="0">
              <a:buFont typeface="Calisto MT" charset="0"/>
              <a:buNone/>
              <a:defRPr/>
            </a:pPr>
            <a:r>
              <a:rPr lang="en-US" sz="5000" dirty="0" smtClean="0">
                <a:ea typeface="ＭＳ Ｐゴシック" charset="0"/>
              </a:rPr>
              <a:t>  New York states real property tax law addresses the issue of assessment equity. While it does not require assessments to be 100% of market value, it does establish a standard assessments be fair and uniform percentage of market value.</a:t>
            </a:r>
          </a:p>
          <a:p>
            <a:pPr marL="0" indent="0">
              <a:buFont typeface="Calisto MT" charset="0"/>
              <a:buNone/>
              <a:defRPr/>
            </a:pPr>
            <a:endParaRPr lang="en-US" sz="2900" dirty="0">
              <a:ea typeface="ＭＳ Ｐゴシック" charset="0"/>
            </a:endParaRPr>
          </a:p>
        </p:txBody>
      </p:sp>
    </p:spTree>
  </p:cSld>
  <p:clrMapOvr>
    <a:masterClrMapping/>
  </p:clrMapOvr>
  <p:transition spd="med">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36867" name="Slide Number Placeholder 3"/>
          <p:cNvSpPr>
            <a:spLocks noGrp="1"/>
          </p:cNvSpPr>
          <p:nvPr>
            <p:ph type="sldNum" sz="quarter" idx="12"/>
          </p:nvPr>
        </p:nvSpPr>
        <p:spPr bwMode="auto">
          <a:noFill/>
          <a:ln>
            <a:miter lim="800000"/>
            <a:headEnd/>
            <a:tailEnd/>
          </a:ln>
        </p:spPr>
        <p:txBody>
          <a:bodyPr/>
          <a:lstStyle/>
          <a:p>
            <a:fld id="{04DECCF3-221D-4660-AD00-1852753CAAB7}" type="slidenum">
              <a:rPr lang="en-US" altLang="en-US">
                <a:effectLst/>
              </a:rPr>
              <a:pPr/>
              <a:t>19</a:t>
            </a:fld>
            <a:endParaRPr lang="en-US" altLang="en-US">
              <a:effectLst/>
            </a:endParaRPr>
          </a:p>
        </p:txBody>
      </p:sp>
      <p:sp>
        <p:nvSpPr>
          <p:cNvPr id="3" name="Content Placeholder 2"/>
          <p:cNvSpPr>
            <a:spLocks noGrp="1"/>
          </p:cNvSpPr>
          <p:nvPr>
            <p:ph idx="1"/>
          </p:nvPr>
        </p:nvSpPr>
        <p:spPr/>
        <p:txBody>
          <a:bodyPr wrap="square" numCol="1" anchor="t" anchorCtr="0" compatLnSpc="1">
            <a:prstTxWarp prst="textNoShape">
              <a:avLst/>
            </a:prstTxWarp>
          </a:bodyPr>
          <a:lstStyle/>
          <a:p>
            <a:pPr marL="0" indent="0">
              <a:lnSpc>
                <a:spcPct val="80000"/>
              </a:lnSpc>
              <a:buFont typeface="Calisto MT" pitchFamily="18" charset="0"/>
              <a:buNone/>
              <a:defRPr/>
            </a:pPr>
            <a:r>
              <a:rPr lang="en-US" altLang="en-US" sz="1700" dirty="0" smtClean="0">
                <a:effectLst/>
              </a:rPr>
              <a:t>  </a:t>
            </a:r>
            <a:r>
              <a:rPr lang="en-US" altLang="en-US" sz="2800" dirty="0" smtClean="0">
                <a:effectLst/>
              </a:rPr>
              <a:t>Who is responsible for assessments and who is responsible for taxes?</a:t>
            </a:r>
          </a:p>
          <a:p>
            <a:pPr marL="0" indent="0">
              <a:lnSpc>
                <a:spcPct val="80000"/>
              </a:lnSpc>
              <a:buFont typeface="Calisto MT" pitchFamily="18" charset="0"/>
              <a:buNone/>
              <a:defRPr/>
            </a:pPr>
            <a:r>
              <a:rPr lang="en-US" altLang="en-US" sz="1300" dirty="0" smtClean="0">
                <a:effectLst/>
              </a:rPr>
              <a:t>  </a:t>
            </a:r>
            <a:r>
              <a:rPr lang="en-US" altLang="en-US" sz="2000" dirty="0" smtClean="0">
                <a:effectLst/>
              </a:rPr>
              <a:t> Assessments are determined by the assessor, who independently estimates the market value of real property in your community. Market value is how much a property would sell for under normal conditions.</a:t>
            </a:r>
          </a:p>
          <a:p>
            <a:pPr marL="0" indent="0">
              <a:lnSpc>
                <a:spcPct val="80000"/>
              </a:lnSpc>
              <a:buFont typeface="Calisto MT" pitchFamily="18" charset="0"/>
              <a:buNone/>
              <a:defRPr/>
            </a:pPr>
            <a:r>
              <a:rPr lang="en-US" altLang="en-US" sz="2000" dirty="0" smtClean="0">
                <a:effectLst/>
              </a:rPr>
              <a:t>Your taxing jurisdiction school district, town, county etc. is responsible for developing and adopting the budget. The budget process looks at the amount of money needed to run the town, county, school district, etc. and the available revenue sources.  The tax levy is the portion of the budget raised by property tax.</a:t>
            </a:r>
          </a:p>
          <a:p>
            <a:pPr marL="0" indent="0">
              <a:lnSpc>
                <a:spcPct val="80000"/>
              </a:lnSpc>
              <a:buFont typeface="Calisto MT" pitchFamily="18" charset="0"/>
              <a:buNone/>
              <a:defRPr/>
            </a:pPr>
            <a:endParaRPr lang="en-US" altLang="en-US" sz="1000" dirty="0" smtClean="0">
              <a:effectLst>
                <a:outerShdw blurRad="38100" dist="38100" dir="2700000" algn="tl">
                  <a:srgbClr val="000000"/>
                </a:outerShdw>
              </a:effectLst>
            </a:endParaRP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685800" y="446088"/>
            <a:ext cx="7889875" cy="2449512"/>
          </a:xfrm>
          <a:solidFill>
            <a:schemeClr val="bg1"/>
          </a:solidFill>
          <a:ln w="76200" cap="rnd">
            <a:solidFill>
              <a:schemeClr val="folHlink"/>
            </a:solidFill>
            <a:prstDash val="sysDot"/>
            <a:miter lim="800000"/>
            <a:headEnd/>
            <a:tailEnd/>
          </a:ln>
        </p:spPr>
        <p:txBody>
          <a:bodyPr wrap="square" numCol="1" anchorCtr="0" compatLnSpc="1">
            <a:prstTxWarp prst="textNoShape">
              <a:avLst/>
            </a:prstTxWarp>
          </a:bodyPr>
          <a:lstStyle/>
          <a:p>
            <a:pPr eaLnBrk="1" hangingPunct="1">
              <a:defRPr/>
            </a:pPr>
            <a:r>
              <a:rPr lang="en-US" altLang="en-US" sz="5400" b="1" smtClean="0">
                <a:effectLst>
                  <a:outerShdw blurRad="38100" dist="38100" dir="2700000" algn="tl">
                    <a:srgbClr val="000000"/>
                  </a:outerShdw>
                </a:effectLst>
                <a:latin typeface="Arial" panose="020B0604020202020204" pitchFamily="34" charset="0"/>
              </a:rPr>
              <a:t>Reassessment</a:t>
            </a:r>
            <a:br>
              <a:rPr lang="en-US" altLang="en-US" sz="5400" b="1" smtClean="0">
                <a:effectLst>
                  <a:outerShdw blurRad="38100" dist="38100" dir="2700000" algn="tl">
                    <a:srgbClr val="000000"/>
                  </a:outerShdw>
                </a:effectLst>
                <a:latin typeface="Arial" panose="020B0604020202020204" pitchFamily="34" charset="0"/>
              </a:rPr>
            </a:br>
            <a:r>
              <a:rPr lang="en-US" altLang="en-US" sz="5400" b="1" smtClean="0">
                <a:effectLst>
                  <a:outerShdw blurRad="38100" dist="38100" dir="2700000" algn="tl">
                    <a:srgbClr val="000000"/>
                  </a:outerShdw>
                </a:effectLst>
                <a:latin typeface="Arial" panose="020B0604020202020204" pitchFamily="34" charset="0"/>
              </a:rPr>
              <a:t>Does Not </a:t>
            </a:r>
            <a:br>
              <a:rPr lang="en-US" altLang="en-US" sz="5400" b="1" smtClean="0">
                <a:effectLst>
                  <a:outerShdw blurRad="38100" dist="38100" dir="2700000" algn="tl">
                    <a:srgbClr val="000000"/>
                  </a:outerShdw>
                </a:effectLst>
                <a:latin typeface="Arial" panose="020B0604020202020204" pitchFamily="34" charset="0"/>
              </a:rPr>
            </a:br>
            <a:r>
              <a:rPr lang="en-US" altLang="en-US" sz="5400" b="1" smtClean="0">
                <a:effectLst>
                  <a:outerShdw blurRad="38100" dist="38100" dir="2700000" algn="tl">
                    <a:srgbClr val="000000"/>
                  </a:outerShdw>
                </a:effectLst>
                <a:latin typeface="Arial" panose="020B0604020202020204" pitchFamily="34" charset="0"/>
              </a:rPr>
              <a:t>Raise Tax Levies</a:t>
            </a:r>
          </a:p>
        </p:txBody>
      </p:sp>
      <p:sp>
        <p:nvSpPr>
          <p:cNvPr id="19459" name="Slide Number Placeholder 4"/>
          <p:cNvSpPr>
            <a:spLocks noGrp="1"/>
          </p:cNvSpPr>
          <p:nvPr>
            <p:ph type="sldNum" sz="quarter" idx="12"/>
          </p:nvPr>
        </p:nvSpPr>
        <p:spPr bwMode="auto">
          <a:noFill/>
          <a:ln>
            <a:miter lim="800000"/>
            <a:headEnd/>
            <a:tailEnd/>
          </a:ln>
        </p:spPr>
        <p:txBody>
          <a:bodyPr/>
          <a:lstStyle/>
          <a:p>
            <a:fld id="{FDF2F938-2207-4507-8391-5F947DCAD877}" type="slidenum">
              <a:rPr lang="en-US" altLang="en-US">
                <a:effectLst/>
              </a:rPr>
              <a:pPr/>
              <a:t>2</a:t>
            </a:fld>
            <a:endParaRPr lang="en-US" altLang="en-US">
              <a:effectLst/>
            </a:endParaRPr>
          </a:p>
        </p:txBody>
      </p:sp>
      <p:sp>
        <p:nvSpPr>
          <p:cNvPr id="19460" name="Text Box 3"/>
          <p:cNvSpPr txBox="1">
            <a:spLocks noChangeArrowheads="1"/>
          </p:cNvSpPr>
          <p:nvPr/>
        </p:nvSpPr>
        <p:spPr bwMode="auto">
          <a:xfrm>
            <a:off x="609600" y="2438400"/>
            <a:ext cx="8077200" cy="4246563"/>
          </a:xfrm>
          <a:prstGeom prst="rect">
            <a:avLst/>
          </a:prstGeom>
          <a:noFill/>
          <a:ln w="9525">
            <a:noFill/>
            <a:miter lim="800000"/>
            <a:headEnd/>
            <a:tailEnd/>
          </a:ln>
        </p:spPr>
        <p:txBody>
          <a:bodyPr>
            <a:spAutoFit/>
          </a:bodyPr>
          <a:lstStyle/>
          <a:p>
            <a:pPr algn="ctr" eaLnBrk="1" hangingPunct="1">
              <a:spcBef>
                <a:spcPct val="50000"/>
              </a:spcBef>
            </a:pPr>
            <a:endParaRPr lang="en-US" altLang="en-US" sz="3200">
              <a:latin typeface="Tahoma" pitchFamily="34" charset="0"/>
            </a:endParaRPr>
          </a:p>
          <a:p>
            <a:pPr algn="ctr" eaLnBrk="1" hangingPunct="1">
              <a:spcBef>
                <a:spcPct val="50000"/>
              </a:spcBef>
            </a:pPr>
            <a:r>
              <a:rPr lang="en-US" altLang="en-US" sz="3200">
                <a:latin typeface="Tahoma" pitchFamily="34" charset="0"/>
              </a:rPr>
              <a:t>*** </a:t>
            </a:r>
            <a:r>
              <a:rPr lang="en-US" altLang="en-US" sz="4400" b="1" i="1">
                <a:latin typeface="Tahoma" pitchFamily="34" charset="0"/>
              </a:rPr>
              <a:t>Reassessment provides an equitable redistribution of the property tax</a:t>
            </a:r>
            <a:r>
              <a:rPr lang="en-US" altLang="en-US" sz="3200">
                <a:latin typeface="Tahoma" pitchFamily="34" charset="0"/>
              </a:rPr>
              <a:t>. ***</a:t>
            </a:r>
          </a:p>
          <a:p>
            <a:pPr algn="ctr" eaLnBrk="1" hangingPunct="1">
              <a:spcBef>
                <a:spcPct val="50000"/>
              </a:spcBef>
            </a:pPr>
            <a:r>
              <a:rPr lang="en-US" altLang="en-US" sz="3200">
                <a:latin typeface="Tahoma" pitchFamily="34" charset="0"/>
              </a:rPr>
              <a:t>Now we will show you how.</a:t>
            </a:r>
          </a:p>
          <a:p>
            <a:pPr algn="ctr" eaLnBrk="1" hangingPunct="1">
              <a:spcBef>
                <a:spcPct val="50000"/>
              </a:spcBef>
            </a:pPr>
            <a:endParaRPr lang="en-US" altLang="en-US" sz="2400" b="1">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11970">
                                            <p:txEl>
                                              <p:charRg st="4294967295" end="4294967295"/>
                                            </p:txEl>
                                          </p:spTgt>
                                        </p:tgtEl>
                                        <p:attrNameLst>
                                          <p:attrName>style.visibility</p:attrName>
                                        </p:attrNameLst>
                                      </p:cBhvr>
                                      <p:to>
                                        <p:strVal val="visible"/>
                                      </p:to>
                                    </p:set>
                                    <p:anim calcmode="lin" valueType="num">
                                      <p:cBhvr>
                                        <p:cTn id="7" dur="1000" fill="hold"/>
                                        <p:tgtEl>
                                          <p:spTgt spid="211970">
                                            <p:txEl>
                                              <p:charRg st="4294967295" end="4294967295"/>
                                            </p:txEl>
                                          </p:spTgt>
                                        </p:tgtEl>
                                        <p:attrNameLst>
                                          <p:attrName>ppt_w</p:attrName>
                                        </p:attrNameLst>
                                      </p:cBhvr>
                                      <p:tavLst>
                                        <p:tav tm="0">
                                          <p:val>
                                            <p:fltVal val="0"/>
                                          </p:val>
                                        </p:tav>
                                        <p:tav tm="100000">
                                          <p:val>
                                            <p:strVal val="#ppt_w"/>
                                          </p:val>
                                        </p:tav>
                                      </p:tavLst>
                                    </p:anim>
                                    <p:anim calcmode="lin" valueType="num">
                                      <p:cBhvr>
                                        <p:cTn id="8" dur="1000" fill="hold"/>
                                        <p:tgtEl>
                                          <p:spTgt spid="211970">
                                            <p:txEl>
                                              <p:charRg st="4294967295" end="4294967295"/>
                                            </p:txEl>
                                          </p:spTgt>
                                        </p:tgtEl>
                                        <p:attrNameLst>
                                          <p:attrName>ppt_h</p:attrName>
                                        </p:attrNameLst>
                                      </p:cBhvr>
                                      <p:tavLst>
                                        <p:tav tm="0">
                                          <p:val>
                                            <p:fltVal val="0"/>
                                          </p:val>
                                        </p:tav>
                                        <p:tav tm="100000">
                                          <p:val>
                                            <p:strVal val="#ppt_h"/>
                                          </p:val>
                                        </p:tav>
                                      </p:tavLst>
                                    </p:anim>
                                    <p:anim calcmode="lin" valueType="num">
                                      <p:cBhvr>
                                        <p:cTn id="9" dur="1000" fill="hold"/>
                                        <p:tgtEl>
                                          <p:spTgt spid="211970">
                                            <p:txEl>
                                              <p:charRg st="4294967295" end="4294967295"/>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11970">
                                            <p:txEl>
                                              <p:charRg st="4294967295" end="429496729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583488" cy="1282700"/>
          </a:xfrm>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4" name="Slide Number Placeholder 3"/>
          <p:cNvSpPr>
            <a:spLocks noGrp="1"/>
          </p:cNvSpPr>
          <p:nvPr>
            <p:ph type="sldNum" sz="quarter" idx="12"/>
          </p:nvPr>
        </p:nvSpPr>
        <p:spPr/>
        <p:txBody>
          <a:bodyPr/>
          <a:lstStyle/>
          <a:p>
            <a:fld id="{74CEF840-55C3-46BF-B918-705F3018FC41}" type="slidenum">
              <a:rPr lang="en-US" altLang="en-US"/>
              <a:pPr/>
              <a:t>20</a:t>
            </a:fld>
            <a:endParaRPr lang="en-US" altLang="en-US"/>
          </a:p>
        </p:txBody>
      </p:sp>
      <p:sp>
        <p:nvSpPr>
          <p:cNvPr id="3" name="Content Placeholder 2"/>
          <p:cNvSpPr>
            <a:spLocks noGrp="1"/>
          </p:cNvSpPr>
          <p:nvPr>
            <p:ph idx="1"/>
          </p:nvPr>
        </p:nvSpPr>
        <p:spPr/>
        <p:txBody>
          <a:bodyPr>
            <a:normAutofit fontScale="55000" lnSpcReduction="20000"/>
          </a:bodyPr>
          <a:lstStyle/>
          <a:p>
            <a:pPr marL="0" indent="0">
              <a:buFont typeface="Calisto MT" charset="0"/>
              <a:buNone/>
              <a:defRPr/>
            </a:pPr>
            <a:r>
              <a:rPr lang="en-US" sz="6700" dirty="0" smtClean="0">
                <a:ea typeface="ＭＳ Ｐゴシック" charset="0"/>
              </a:rPr>
              <a:t>  What is the difference between market value and assessment of my property?</a:t>
            </a:r>
            <a:endParaRPr lang="en-US" sz="11200" dirty="0" smtClean="0">
              <a:ea typeface="ＭＳ Ｐゴシック" charset="0"/>
            </a:endParaRPr>
          </a:p>
          <a:p>
            <a:pPr marL="0" indent="0">
              <a:buFont typeface="Calisto MT" charset="0"/>
              <a:buNone/>
              <a:defRPr/>
            </a:pPr>
            <a:r>
              <a:rPr lang="en-US" sz="4500" dirty="0" smtClean="0">
                <a:ea typeface="ＭＳ Ｐゴシック" charset="0"/>
              </a:rPr>
              <a:t>The market value of your property is generally defined as what the property would sell for under normal conditions.</a:t>
            </a:r>
          </a:p>
          <a:p>
            <a:pPr marL="0" indent="0">
              <a:buFont typeface="Calisto MT" charset="0"/>
              <a:buNone/>
              <a:defRPr/>
            </a:pPr>
            <a:r>
              <a:rPr lang="en-US" sz="4500" dirty="0" smtClean="0">
                <a:ea typeface="ＭＳ Ｐゴシック" charset="0"/>
              </a:rPr>
              <a:t>Assessments in the Town of Walton are approximately 25.90% of market value. The last town wide revaluation was done in 1971. Why is this important. </a:t>
            </a:r>
          </a:p>
          <a:p>
            <a:pPr marL="0" indent="0">
              <a:buFont typeface="Calisto MT" charset="0"/>
              <a:buNone/>
              <a:defRPr/>
            </a:pPr>
            <a:endParaRPr lang="en-US" sz="8000" dirty="0">
              <a:ea typeface="ＭＳ Ｐゴシック" charset="0"/>
            </a:endParaRPr>
          </a:p>
          <a:p>
            <a:pPr marL="0" indent="0">
              <a:buFont typeface="Calisto MT" charset="0"/>
              <a:buNone/>
              <a:defRPr/>
            </a:pPr>
            <a:endParaRPr lang="en-US" sz="8000" dirty="0" smtClean="0">
              <a:ea typeface="ＭＳ Ｐゴシック" charset="0"/>
            </a:endParaRPr>
          </a:p>
          <a:p>
            <a:pPr marL="0" indent="0">
              <a:buFont typeface="Calisto MT" charset="0"/>
              <a:buNone/>
              <a:defRPr/>
            </a:pPr>
            <a:endParaRPr lang="en-US" sz="4000" dirty="0">
              <a:ea typeface="ＭＳ Ｐゴシック" charset="0"/>
            </a:endParaRPr>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38915" name="Slide Number Placeholder 3"/>
          <p:cNvSpPr>
            <a:spLocks noGrp="1"/>
          </p:cNvSpPr>
          <p:nvPr>
            <p:ph type="sldNum" sz="quarter" idx="12"/>
          </p:nvPr>
        </p:nvSpPr>
        <p:spPr bwMode="auto">
          <a:noFill/>
          <a:ln>
            <a:miter lim="800000"/>
            <a:headEnd/>
            <a:tailEnd/>
          </a:ln>
        </p:spPr>
        <p:txBody>
          <a:bodyPr/>
          <a:lstStyle/>
          <a:p>
            <a:fld id="{0EFCC7F7-D709-454E-8C6A-5BA56AC2A9CD}" type="slidenum">
              <a:rPr lang="en-US" altLang="en-US">
                <a:effectLst/>
              </a:rPr>
              <a:pPr/>
              <a:t>21</a:t>
            </a:fld>
            <a:endParaRPr lang="en-US" altLang="en-US">
              <a:effectLst/>
            </a:endParaRPr>
          </a:p>
        </p:txBody>
      </p:sp>
      <p:sp>
        <p:nvSpPr>
          <p:cNvPr id="3" name="Content Placeholder 2"/>
          <p:cNvSpPr>
            <a:spLocks noGrp="1"/>
          </p:cNvSpPr>
          <p:nvPr>
            <p:ph idx="1"/>
          </p:nvPr>
        </p:nvSpPr>
        <p:spPr>
          <a:xfrm>
            <a:off x="779463" y="1524000"/>
            <a:ext cx="7583487" cy="4800600"/>
          </a:xfrm>
        </p:spPr>
        <p:txBody>
          <a:bodyPr>
            <a:normAutofit fontScale="55000" lnSpcReduction="20000"/>
          </a:bodyPr>
          <a:lstStyle/>
          <a:p>
            <a:pPr marL="0" indent="0">
              <a:buFont typeface="Calisto MT" charset="0"/>
              <a:buNone/>
              <a:defRPr/>
            </a:pPr>
            <a:r>
              <a:rPr lang="en-US" sz="6700" dirty="0" smtClean="0">
                <a:ea typeface="ＭＳ Ｐゴシック" charset="0"/>
              </a:rPr>
              <a:t>How does the Assessor decide which assessments to change and by how much?</a:t>
            </a:r>
            <a:endParaRPr lang="en-US" sz="11200" dirty="0" smtClean="0">
              <a:ea typeface="ＭＳ Ｐゴシック" charset="0"/>
            </a:endParaRPr>
          </a:p>
          <a:p>
            <a:pPr marL="0" indent="0">
              <a:buFont typeface="Calisto MT" charset="0"/>
              <a:buNone/>
              <a:defRPr/>
            </a:pPr>
            <a:r>
              <a:rPr lang="en-US" sz="4500" dirty="0" smtClean="0">
                <a:ea typeface="ＭＳ Ｐゴシック" charset="0"/>
              </a:rPr>
              <a:t>In </a:t>
            </a:r>
            <a:r>
              <a:rPr lang="en-US" sz="4500" dirty="0">
                <a:ea typeface="ＭＳ Ｐゴシック" charset="0"/>
              </a:rPr>
              <a:t>some </a:t>
            </a:r>
            <a:r>
              <a:rPr lang="en-US" sz="4500" dirty="0" smtClean="0">
                <a:ea typeface="ＭＳ Ｐゴシック" charset="0"/>
              </a:rPr>
              <a:t>cases, where assessments do need to be changed, your assessor will be able to increase or decrease the assessments of the neighborhood or group properties by applying real estate market trends to those properties. </a:t>
            </a:r>
          </a:p>
          <a:p>
            <a:pPr marL="0" indent="0">
              <a:buFont typeface="Calisto MT" charset="0"/>
              <a:buNone/>
              <a:defRPr/>
            </a:pPr>
            <a:r>
              <a:rPr lang="en-US" sz="4500" dirty="0" smtClean="0">
                <a:ea typeface="ＭＳ Ｐゴシック" charset="0"/>
              </a:rPr>
              <a:t>In other cases, the assessor will need to conduct physical re-inspections for reappraisals of each property.</a:t>
            </a:r>
            <a:endParaRPr lang="en-US" sz="8000" dirty="0" smtClean="0">
              <a:ea typeface="ＭＳ Ｐゴシック" charset="0"/>
            </a:endParaRPr>
          </a:p>
          <a:p>
            <a:pPr marL="0" indent="0">
              <a:buFont typeface="Calisto MT" charset="0"/>
              <a:buNone/>
              <a:defRPr/>
            </a:pPr>
            <a:endParaRPr lang="en-US" sz="4000" dirty="0">
              <a:ea typeface="ＭＳ Ｐゴシック" charset="0"/>
            </a:endParaRPr>
          </a:p>
        </p:txBody>
      </p:sp>
    </p:spTree>
  </p:cSld>
  <p:clrMapOvr>
    <a:masterClrMapping/>
  </p:clrMapOvr>
  <p:transition spd="med">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39939" name="Slide Number Placeholder 3"/>
          <p:cNvSpPr>
            <a:spLocks noGrp="1"/>
          </p:cNvSpPr>
          <p:nvPr>
            <p:ph type="sldNum" sz="quarter" idx="12"/>
          </p:nvPr>
        </p:nvSpPr>
        <p:spPr bwMode="auto">
          <a:noFill/>
          <a:ln>
            <a:miter lim="800000"/>
            <a:headEnd/>
            <a:tailEnd/>
          </a:ln>
        </p:spPr>
        <p:txBody>
          <a:bodyPr/>
          <a:lstStyle/>
          <a:p>
            <a:fld id="{563D6B34-7277-4BAA-B5C3-79A3ECA9D95F}" type="slidenum">
              <a:rPr lang="en-US" altLang="en-US">
                <a:effectLst/>
              </a:rPr>
              <a:pPr/>
              <a:t>22</a:t>
            </a:fld>
            <a:endParaRPr lang="en-US" altLang="en-US">
              <a:effectLst/>
            </a:endParaRPr>
          </a:p>
        </p:txBody>
      </p:sp>
      <p:sp>
        <p:nvSpPr>
          <p:cNvPr id="3" name="Content Placeholder 2"/>
          <p:cNvSpPr>
            <a:spLocks noGrp="1"/>
          </p:cNvSpPr>
          <p:nvPr>
            <p:ph idx="1"/>
          </p:nvPr>
        </p:nvSpPr>
        <p:spPr/>
        <p:txBody>
          <a:bodyPr wrap="square" numCol="1" anchor="t" anchorCtr="0" compatLnSpc="1">
            <a:prstTxWarp prst="textNoShape">
              <a:avLst/>
            </a:prstTxWarp>
          </a:bodyPr>
          <a:lstStyle/>
          <a:p>
            <a:pPr marL="0" indent="0">
              <a:lnSpc>
                <a:spcPct val="80000"/>
              </a:lnSpc>
              <a:buFont typeface="Calisto MT" pitchFamily="18" charset="0"/>
              <a:buNone/>
              <a:defRPr/>
            </a:pPr>
            <a:r>
              <a:rPr lang="en-US" altLang="en-US" sz="4200" smtClean="0">
                <a:effectLst>
                  <a:outerShdw blurRad="38100" dist="38100" dir="2700000" algn="tl">
                    <a:srgbClr val="000000"/>
                  </a:outerShdw>
                </a:effectLst>
              </a:rPr>
              <a:t>How can I check the accuracy of the information the Assessor has on my property?</a:t>
            </a:r>
            <a:endParaRPr lang="en-US" altLang="en-US" sz="7000" smtClean="0">
              <a:effectLst>
                <a:outerShdw blurRad="38100" dist="38100" dir="2700000" algn="tl">
                  <a:srgbClr val="000000"/>
                </a:outerShdw>
              </a:effectLst>
            </a:endParaRPr>
          </a:p>
          <a:p>
            <a:pPr marL="0" indent="0">
              <a:lnSpc>
                <a:spcPct val="80000"/>
              </a:lnSpc>
              <a:buFont typeface="Calisto MT" pitchFamily="18" charset="0"/>
              <a:buNone/>
              <a:defRPr/>
            </a:pPr>
            <a:r>
              <a:rPr lang="en-US" altLang="en-US" sz="2800" smtClean="0">
                <a:effectLst>
                  <a:outerShdw blurRad="38100" dist="38100" dir="2700000" algn="tl">
                    <a:srgbClr val="000000"/>
                  </a:outerShdw>
                </a:effectLst>
              </a:rPr>
              <a:t>You can go to the Town of Walton website to access and verify the assessors office information. Or you can talk to the assessor, or their representative. </a:t>
            </a:r>
          </a:p>
          <a:p>
            <a:pPr marL="0" indent="0">
              <a:lnSpc>
                <a:spcPct val="80000"/>
              </a:lnSpc>
              <a:buFont typeface="Calisto MT" pitchFamily="18" charset="0"/>
              <a:buNone/>
              <a:defRPr/>
            </a:pPr>
            <a:r>
              <a:rPr lang="en-US" altLang="en-US" smtClean="0">
                <a:effectLst>
                  <a:outerShdw blurRad="38100" dist="38100" dir="2700000" algn="tl">
                    <a:srgbClr val="000000"/>
                  </a:outerShdw>
                </a:effectLst>
                <a:hlinkClick r:id="rId2"/>
              </a:rPr>
              <a:t>http://townofwalton.org</a:t>
            </a:r>
            <a:r>
              <a:rPr lang="en-US" altLang="en-US" smtClean="0">
                <a:effectLst>
                  <a:outerShdw blurRad="38100" dist="38100" dir="2700000" algn="tl">
                    <a:srgbClr val="000000"/>
                  </a:outerShdw>
                </a:effectLst>
              </a:rPr>
              <a:t> (we will show you how?)</a:t>
            </a:r>
          </a:p>
          <a:p>
            <a:pPr marL="0" indent="0">
              <a:lnSpc>
                <a:spcPct val="80000"/>
              </a:lnSpc>
              <a:buFont typeface="Calisto MT" pitchFamily="18" charset="0"/>
              <a:buNone/>
              <a:defRPr/>
            </a:pPr>
            <a:endParaRPr lang="en-US" altLang="en-US" sz="2500" smtClean="0">
              <a:effectLst>
                <a:outerShdw blurRad="38100" dist="38100" dir="2700000" algn="tl">
                  <a:srgbClr val="000000"/>
                </a:outerShdw>
              </a:effectLst>
            </a:endParaRPr>
          </a:p>
        </p:txBody>
      </p:sp>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40963" name="Slide Number Placeholder 3"/>
          <p:cNvSpPr>
            <a:spLocks noGrp="1"/>
          </p:cNvSpPr>
          <p:nvPr>
            <p:ph type="sldNum" sz="quarter" idx="12"/>
          </p:nvPr>
        </p:nvSpPr>
        <p:spPr bwMode="auto">
          <a:noFill/>
          <a:ln>
            <a:miter lim="800000"/>
            <a:headEnd/>
            <a:tailEnd/>
          </a:ln>
        </p:spPr>
        <p:txBody>
          <a:bodyPr/>
          <a:lstStyle/>
          <a:p>
            <a:fld id="{AD7087DE-7CC0-4099-B429-B2480B9366C0}" type="slidenum">
              <a:rPr lang="en-US" altLang="en-US">
                <a:effectLst/>
              </a:rPr>
              <a:pPr/>
              <a:t>23</a:t>
            </a:fld>
            <a:endParaRPr lang="en-US" altLang="en-US">
              <a:effectLst/>
            </a:endParaRPr>
          </a:p>
        </p:txBody>
      </p:sp>
      <p:sp>
        <p:nvSpPr>
          <p:cNvPr id="3" name="Content Placeholder 2"/>
          <p:cNvSpPr>
            <a:spLocks noGrp="1"/>
          </p:cNvSpPr>
          <p:nvPr>
            <p:ph idx="1"/>
          </p:nvPr>
        </p:nvSpPr>
        <p:spPr/>
        <p:txBody>
          <a:bodyPr wrap="square" numCol="1" anchor="t" anchorCtr="0" compatLnSpc="1">
            <a:prstTxWarp prst="textNoShape">
              <a:avLst/>
            </a:prstTxWarp>
          </a:bodyPr>
          <a:lstStyle/>
          <a:p>
            <a:pPr marL="0" indent="0">
              <a:lnSpc>
                <a:spcPct val="80000"/>
              </a:lnSpc>
              <a:buFont typeface="Calisto MT" pitchFamily="18" charset="0"/>
              <a:buNone/>
              <a:defRPr/>
            </a:pPr>
            <a:r>
              <a:rPr lang="en-US" altLang="en-US" sz="4200" smtClean="0">
                <a:effectLst>
                  <a:outerShdw blurRad="38100" dist="38100" dir="2700000" algn="tl">
                    <a:srgbClr val="000000"/>
                  </a:outerShdw>
                </a:effectLst>
              </a:rPr>
              <a:t> </a:t>
            </a:r>
            <a:r>
              <a:rPr lang="en-US" altLang="en-US" sz="4200" smtClean="0">
                <a:effectLst/>
              </a:rPr>
              <a:t>If my home is physically re-inspected, do I have to let the Assessor in?</a:t>
            </a:r>
            <a:endParaRPr lang="en-US" altLang="en-US" sz="7000" smtClean="0">
              <a:effectLst/>
            </a:endParaRPr>
          </a:p>
          <a:p>
            <a:pPr marL="0" indent="0">
              <a:lnSpc>
                <a:spcPct val="80000"/>
              </a:lnSpc>
              <a:buFont typeface="Calisto MT" pitchFamily="18" charset="0"/>
              <a:buNone/>
              <a:defRPr/>
            </a:pPr>
            <a:r>
              <a:rPr lang="en-US" altLang="en-US" sz="2800" smtClean="0">
                <a:effectLst/>
              </a:rPr>
              <a:t> While you are not required to let the assessor or data collector in your home, your cooperation, along with that of all other property owners in your community, helps assure that your assessment will be fair and based on complete and accurate information. </a:t>
            </a:r>
          </a:p>
          <a:p>
            <a:pPr marL="0" indent="0">
              <a:lnSpc>
                <a:spcPct val="80000"/>
              </a:lnSpc>
              <a:buFont typeface="Calisto MT" pitchFamily="18" charset="0"/>
              <a:buNone/>
              <a:defRPr/>
            </a:pPr>
            <a:endParaRPr lang="en-US" altLang="en-US" sz="2500" smtClean="0">
              <a:effectLst/>
            </a:endParaRPr>
          </a:p>
        </p:txBody>
      </p:sp>
    </p:spTree>
  </p:cSld>
  <p:clrMapOvr>
    <a:masterClrMapping/>
  </p:clrMapOvr>
  <p:transition spd="med">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41987" name="Slide Number Placeholder 3"/>
          <p:cNvSpPr>
            <a:spLocks noGrp="1"/>
          </p:cNvSpPr>
          <p:nvPr>
            <p:ph type="sldNum" sz="quarter" idx="12"/>
          </p:nvPr>
        </p:nvSpPr>
        <p:spPr bwMode="auto">
          <a:noFill/>
          <a:ln>
            <a:miter lim="800000"/>
            <a:headEnd/>
            <a:tailEnd/>
          </a:ln>
        </p:spPr>
        <p:txBody>
          <a:bodyPr/>
          <a:lstStyle/>
          <a:p>
            <a:fld id="{9C0A9CC4-A0D4-4CF8-9D88-68A6540682EB}" type="slidenum">
              <a:rPr lang="en-US" altLang="en-US">
                <a:effectLst/>
              </a:rPr>
              <a:pPr/>
              <a:t>24</a:t>
            </a:fld>
            <a:endParaRPr lang="en-US" altLang="en-US">
              <a:effectLst/>
            </a:endParaRPr>
          </a:p>
        </p:txBody>
      </p:sp>
      <p:sp>
        <p:nvSpPr>
          <p:cNvPr id="3" name="Content Placeholder 2"/>
          <p:cNvSpPr>
            <a:spLocks noGrp="1"/>
          </p:cNvSpPr>
          <p:nvPr>
            <p:ph idx="1"/>
          </p:nvPr>
        </p:nvSpPr>
        <p:spPr/>
        <p:txBody>
          <a:bodyPr>
            <a:normAutofit fontScale="77500" lnSpcReduction="20000"/>
          </a:bodyPr>
          <a:lstStyle/>
          <a:p>
            <a:pPr marL="0" indent="0">
              <a:buFont typeface="Calisto MT" charset="0"/>
              <a:buNone/>
              <a:defRPr/>
            </a:pPr>
            <a:r>
              <a:rPr lang="en-US" sz="6700" dirty="0" smtClean="0">
                <a:ea typeface="ＭＳ Ｐゴシック" charset="0"/>
              </a:rPr>
              <a:t>  When will I know my new assessment?</a:t>
            </a:r>
            <a:endParaRPr lang="en-US" sz="11200" dirty="0" smtClean="0">
              <a:ea typeface="ＭＳ Ｐゴシック" charset="0"/>
            </a:endParaRPr>
          </a:p>
          <a:p>
            <a:pPr marL="0" indent="0">
              <a:buFont typeface="Calisto MT" charset="0"/>
              <a:buNone/>
              <a:defRPr/>
            </a:pPr>
            <a:r>
              <a:rPr lang="en-US" sz="4500" dirty="0" smtClean="0">
                <a:ea typeface="ＭＳ Ｐゴシック" charset="0"/>
              </a:rPr>
              <a:t>  Based on the available information about your property, your Assessor will estimate the market value of your property. If a change is necessary a notice than will be sent to you informing you of your new assessment.</a:t>
            </a:r>
            <a:endParaRPr lang="en-US" sz="8000" dirty="0" smtClean="0">
              <a:ea typeface="ＭＳ Ｐゴシック" charset="0"/>
            </a:endParaRPr>
          </a:p>
          <a:p>
            <a:pPr marL="0" indent="0">
              <a:buFont typeface="Calisto MT" charset="0"/>
              <a:buNone/>
              <a:defRPr/>
            </a:pPr>
            <a:endParaRPr lang="en-US" sz="4000" dirty="0">
              <a:ea typeface="ＭＳ Ｐゴシック" charset="0"/>
            </a:endParaRPr>
          </a:p>
        </p:txBody>
      </p:sp>
    </p:spTree>
  </p:cSld>
  <p:clrMapOvr>
    <a:masterClrMapping/>
  </p:clrMapOvr>
  <p:transition spd="med">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43011" name="Slide Number Placeholder 3"/>
          <p:cNvSpPr>
            <a:spLocks noGrp="1"/>
          </p:cNvSpPr>
          <p:nvPr>
            <p:ph type="sldNum" sz="quarter" idx="12"/>
          </p:nvPr>
        </p:nvSpPr>
        <p:spPr bwMode="auto">
          <a:noFill/>
          <a:ln>
            <a:miter lim="800000"/>
            <a:headEnd/>
            <a:tailEnd/>
          </a:ln>
        </p:spPr>
        <p:txBody>
          <a:bodyPr/>
          <a:lstStyle/>
          <a:p>
            <a:fld id="{69191BA4-3C77-4B71-8E6B-BFE4F61E229F}" type="slidenum">
              <a:rPr lang="en-US" altLang="en-US">
                <a:effectLst/>
              </a:rPr>
              <a:pPr/>
              <a:t>25</a:t>
            </a:fld>
            <a:endParaRPr lang="en-US" altLang="en-US">
              <a:effectLst/>
            </a:endParaRPr>
          </a:p>
        </p:txBody>
      </p:sp>
      <p:sp>
        <p:nvSpPr>
          <p:cNvPr id="3" name="Content Placeholder 2"/>
          <p:cNvSpPr>
            <a:spLocks noGrp="1"/>
          </p:cNvSpPr>
          <p:nvPr>
            <p:ph idx="1"/>
          </p:nvPr>
        </p:nvSpPr>
        <p:spPr>
          <a:xfrm>
            <a:off x="685800" y="1752600"/>
            <a:ext cx="7583488" cy="4297363"/>
          </a:xfrm>
        </p:spPr>
        <p:txBody>
          <a:bodyPr wrap="square" numCol="1" anchor="t" anchorCtr="0" compatLnSpc="1">
            <a:prstTxWarp prst="textNoShape">
              <a:avLst/>
            </a:prstTxWarp>
          </a:bodyPr>
          <a:lstStyle/>
          <a:p>
            <a:pPr marL="0" indent="0">
              <a:lnSpc>
                <a:spcPct val="80000"/>
              </a:lnSpc>
              <a:buFont typeface="Calisto MT" pitchFamily="18" charset="0"/>
              <a:buNone/>
              <a:defRPr/>
            </a:pPr>
            <a:r>
              <a:rPr lang="en-US" altLang="en-US" sz="4200" dirty="0" smtClean="0">
                <a:effectLst/>
              </a:rPr>
              <a:t>   What if I disagree with the assessment on the tentative role?</a:t>
            </a:r>
            <a:endParaRPr lang="en-US" altLang="en-US" sz="7000" dirty="0" smtClean="0">
              <a:effectLst/>
            </a:endParaRPr>
          </a:p>
          <a:p>
            <a:pPr marL="0" indent="0">
              <a:lnSpc>
                <a:spcPct val="80000"/>
              </a:lnSpc>
              <a:buFont typeface="Calisto MT" pitchFamily="18" charset="0"/>
              <a:buNone/>
              <a:defRPr/>
            </a:pPr>
            <a:r>
              <a:rPr lang="en-US" altLang="en-US" sz="2800" dirty="0" smtClean="0">
                <a:effectLst/>
              </a:rPr>
              <a:t>More information about the assessment review process,  including application deadlines and instructions, can be found in “What To Do If You Disagree With Your Assessment”</a:t>
            </a:r>
            <a:endParaRPr lang="en-US" altLang="ja-JP" sz="2800" dirty="0" smtClean="0">
              <a:effectLst/>
            </a:endParaRPr>
          </a:p>
          <a:p>
            <a:pPr marL="0" indent="0">
              <a:lnSpc>
                <a:spcPct val="80000"/>
              </a:lnSpc>
              <a:buFont typeface="Calisto MT" pitchFamily="18" charset="0"/>
              <a:buNone/>
              <a:defRPr/>
            </a:pPr>
            <a:r>
              <a:rPr lang="en-US" sz="2000" dirty="0">
                <a:effectLst/>
                <a:hlinkClick r:id="rId2"/>
              </a:rPr>
              <a:t>www.tax.ny.gov/pit/property/contest/contestasmt.htm</a:t>
            </a:r>
            <a:endParaRPr lang="en-US" altLang="en-US" sz="2500" dirty="0" smtClean="0">
              <a:effectLst>
                <a:outerShdw blurRad="38100" dist="38100" dir="2700000" algn="tl">
                  <a:srgbClr val="000000"/>
                </a:outerShdw>
              </a:effectLst>
            </a:endParaRPr>
          </a:p>
        </p:txBody>
      </p:sp>
    </p:spTree>
  </p:cSld>
  <p:clrMapOvr>
    <a:masterClrMapping/>
  </p:clrMapOvr>
  <p:transition spd="med">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370" name="Rectangle 2050"/>
          <p:cNvSpPr>
            <a:spLocks noGrp="1" noChangeArrowheads="1"/>
          </p:cNvSpPr>
          <p:nvPr>
            <p:ph type="title"/>
          </p:nvPr>
        </p:nvSpPr>
        <p:spPr>
          <a:xfrm>
            <a:off x="838200" y="446088"/>
            <a:ext cx="7737475" cy="2449512"/>
          </a:xfrm>
          <a:solidFill>
            <a:schemeClr val="bg1"/>
          </a:solidFill>
          <a:ln w="76200" cap="rnd">
            <a:solidFill>
              <a:schemeClr val="folHlink"/>
            </a:solidFill>
            <a:prstDash val="sysDot"/>
            <a:miter lim="800000"/>
            <a:headEnd/>
            <a:tailEnd/>
          </a:ln>
        </p:spPr>
        <p:txBody>
          <a:bodyPr wrap="square" numCol="1" anchorCtr="0" compatLnSpc="1">
            <a:prstTxWarp prst="textNoShape">
              <a:avLst/>
            </a:prstTxWarp>
          </a:bodyPr>
          <a:lstStyle/>
          <a:p>
            <a:pPr eaLnBrk="1" hangingPunct="1">
              <a:defRPr/>
            </a:pPr>
            <a:r>
              <a:rPr lang="en-US" altLang="en-US" sz="5400" b="1" smtClean="0">
                <a:effectLst>
                  <a:outerShdw blurRad="38100" dist="38100" dir="2700000" algn="tl">
                    <a:srgbClr val="000000"/>
                  </a:outerShdw>
                </a:effectLst>
                <a:latin typeface="Arial" panose="020B0604020202020204" pitchFamily="34" charset="0"/>
              </a:rPr>
              <a:t>Reassessment</a:t>
            </a:r>
            <a:br>
              <a:rPr lang="en-US" altLang="en-US" sz="5400" b="1" smtClean="0">
                <a:effectLst>
                  <a:outerShdw blurRad="38100" dist="38100" dir="2700000" algn="tl">
                    <a:srgbClr val="000000"/>
                  </a:outerShdw>
                </a:effectLst>
                <a:latin typeface="Arial" panose="020B0604020202020204" pitchFamily="34" charset="0"/>
              </a:rPr>
            </a:br>
            <a:r>
              <a:rPr lang="en-US" altLang="en-US" sz="5400" b="1" smtClean="0">
                <a:effectLst>
                  <a:outerShdw blurRad="38100" dist="38100" dir="2700000" algn="tl">
                    <a:srgbClr val="000000"/>
                  </a:outerShdw>
                </a:effectLst>
                <a:latin typeface="Arial" panose="020B0604020202020204" pitchFamily="34" charset="0"/>
              </a:rPr>
              <a:t>Does Not </a:t>
            </a:r>
            <a:br>
              <a:rPr lang="en-US" altLang="en-US" sz="5400" b="1" smtClean="0">
                <a:effectLst>
                  <a:outerShdw blurRad="38100" dist="38100" dir="2700000" algn="tl">
                    <a:srgbClr val="000000"/>
                  </a:outerShdw>
                </a:effectLst>
                <a:latin typeface="Arial" panose="020B0604020202020204" pitchFamily="34" charset="0"/>
              </a:rPr>
            </a:br>
            <a:r>
              <a:rPr lang="en-US" altLang="en-US" sz="5400" b="1" smtClean="0">
                <a:effectLst>
                  <a:outerShdw blurRad="38100" dist="38100" dir="2700000" algn="tl">
                    <a:srgbClr val="000000"/>
                  </a:outerShdw>
                </a:effectLst>
                <a:latin typeface="Arial" panose="020B0604020202020204" pitchFamily="34" charset="0"/>
              </a:rPr>
              <a:t>Raise Tax Levies</a:t>
            </a:r>
          </a:p>
        </p:txBody>
      </p:sp>
      <p:sp>
        <p:nvSpPr>
          <p:cNvPr id="44035" name="Slide Number Placeholder 4"/>
          <p:cNvSpPr>
            <a:spLocks noGrp="1"/>
          </p:cNvSpPr>
          <p:nvPr>
            <p:ph type="sldNum" sz="quarter" idx="12"/>
          </p:nvPr>
        </p:nvSpPr>
        <p:spPr bwMode="auto">
          <a:noFill/>
          <a:ln>
            <a:miter lim="800000"/>
            <a:headEnd/>
            <a:tailEnd/>
          </a:ln>
        </p:spPr>
        <p:txBody>
          <a:bodyPr/>
          <a:lstStyle/>
          <a:p>
            <a:fld id="{D7C8D5A1-59FD-43AC-9029-B23E5FE83D9F}" type="slidenum">
              <a:rPr lang="en-US" altLang="en-US">
                <a:effectLst/>
              </a:rPr>
              <a:pPr/>
              <a:t>26</a:t>
            </a:fld>
            <a:endParaRPr lang="en-US" altLang="en-US">
              <a:effectLst/>
            </a:endParaRPr>
          </a:p>
        </p:txBody>
      </p:sp>
      <p:sp>
        <p:nvSpPr>
          <p:cNvPr id="44036" name="Text Box 2051"/>
          <p:cNvSpPr txBox="1">
            <a:spLocks noChangeArrowheads="1"/>
          </p:cNvSpPr>
          <p:nvPr/>
        </p:nvSpPr>
        <p:spPr bwMode="auto">
          <a:xfrm>
            <a:off x="609600" y="2438400"/>
            <a:ext cx="8077200" cy="3078163"/>
          </a:xfrm>
          <a:prstGeom prst="rect">
            <a:avLst/>
          </a:prstGeom>
          <a:noFill/>
          <a:ln w="9525">
            <a:noFill/>
            <a:miter lim="800000"/>
            <a:headEnd/>
            <a:tailEnd/>
          </a:ln>
        </p:spPr>
        <p:txBody>
          <a:bodyPr>
            <a:spAutoFit/>
          </a:bodyPr>
          <a:lstStyle/>
          <a:p>
            <a:pPr algn="ctr" eaLnBrk="1" hangingPunct="1">
              <a:spcBef>
                <a:spcPct val="50000"/>
              </a:spcBef>
            </a:pPr>
            <a:endParaRPr lang="en-US" altLang="en-US" sz="3200">
              <a:latin typeface="Tahoma" pitchFamily="34" charset="0"/>
            </a:endParaRPr>
          </a:p>
          <a:p>
            <a:pPr algn="ctr" eaLnBrk="1" hangingPunct="1">
              <a:spcBef>
                <a:spcPct val="50000"/>
              </a:spcBef>
            </a:pPr>
            <a:r>
              <a:rPr lang="en-US" altLang="en-US" sz="3600">
                <a:latin typeface="Tahoma" pitchFamily="34" charset="0"/>
              </a:rPr>
              <a:t>*** </a:t>
            </a:r>
            <a:r>
              <a:rPr lang="en-US" altLang="en-US" sz="3600" b="1" i="1">
                <a:latin typeface="Tahoma" pitchFamily="34" charset="0"/>
              </a:rPr>
              <a:t>Reassessment provides an equitable redistribution of the property tax</a:t>
            </a:r>
            <a:r>
              <a:rPr lang="en-US" altLang="en-US" sz="3600">
                <a:latin typeface="Tahoma" pitchFamily="34" charset="0"/>
              </a:rPr>
              <a:t>. ***</a:t>
            </a:r>
          </a:p>
          <a:p>
            <a:pPr algn="ctr" eaLnBrk="1" hangingPunct="1">
              <a:spcBef>
                <a:spcPct val="50000"/>
              </a:spcBef>
            </a:pPr>
            <a:r>
              <a:rPr lang="en-US" altLang="en-US" sz="2400" b="1">
                <a:solidFill>
                  <a:schemeClr val="hlink"/>
                </a:solidFill>
                <a:latin typeface="Tahoma" pitchFamily="34" charset="0"/>
              </a:rPr>
              <a:t>QUESTIONS??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86370"/>
                                        </p:tgtEl>
                                        <p:attrNameLst>
                                          <p:attrName>style.visibility</p:attrName>
                                        </p:attrNameLst>
                                      </p:cBhvr>
                                      <p:to>
                                        <p:strVal val="visible"/>
                                      </p:to>
                                    </p:set>
                                    <p:anim calcmode="lin" valueType="num">
                                      <p:cBhvr>
                                        <p:cTn id="7" dur="1000" fill="hold"/>
                                        <p:tgtEl>
                                          <p:spTgt spid="186370"/>
                                        </p:tgtEl>
                                        <p:attrNameLst>
                                          <p:attrName>ppt_w</p:attrName>
                                        </p:attrNameLst>
                                      </p:cBhvr>
                                      <p:tavLst>
                                        <p:tav tm="0">
                                          <p:val>
                                            <p:fltVal val="0"/>
                                          </p:val>
                                        </p:tav>
                                        <p:tav tm="100000">
                                          <p:val>
                                            <p:strVal val="#ppt_w"/>
                                          </p:val>
                                        </p:tav>
                                      </p:tavLst>
                                    </p:anim>
                                    <p:anim calcmode="lin" valueType="num">
                                      <p:cBhvr>
                                        <p:cTn id="8" dur="1000" fill="hold"/>
                                        <p:tgtEl>
                                          <p:spTgt spid="186370"/>
                                        </p:tgtEl>
                                        <p:attrNameLst>
                                          <p:attrName>ppt_h</p:attrName>
                                        </p:attrNameLst>
                                      </p:cBhvr>
                                      <p:tavLst>
                                        <p:tav tm="0">
                                          <p:val>
                                            <p:fltVal val="0"/>
                                          </p:val>
                                        </p:tav>
                                        <p:tav tm="100000">
                                          <p:val>
                                            <p:strVal val="#ppt_h"/>
                                          </p:val>
                                        </p:tav>
                                      </p:tavLst>
                                    </p:anim>
                                    <p:anim calcmode="lin" valueType="num">
                                      <p:cBhvr>
                                        <p:cTn id="9" dur="1000" fill="hold"/>
                                        <p:tgtEl>
                                          <p:spTgt spid="18637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8637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defRPr/>
            </a:pPr>
            <a:r>
              <a:rPr lang="en-US" altLang="en-US" smtClean="0">
                <a:effectLst>
                  <a:outerShdw blurRad="38100" dist="38100" dir="2700000" algn="tl">
                    <a:srgbClr val="000000"/>
                  </a:outerShdw>
                </a:effectLst>
              </a:rPr>
              <a:t>THANK YOU!</a:t>
            </a:r>
          </a:p>
        </p:txBody>
      </p:sp>
      <p:sp>
        <p:nvSpPr>
          <p:cNvPr id="3" name="Slide Number Placeholder 2"/>
          <p:cNvSpPr>
            <a:spLocks noGrp="1"/>
          </p:cNvSpPr>
          <p:nvPr>
            <p:ph type="sldNum" sz="quarter" idx="12"/>
          </p:nvPr>
        </p:nvSpPr>
        <p:spPr/>
        <p:txBody>
          <a:bodyPr/>
          <a:lstStyle/>
          <a:p>
            <a:fld id="{A7F65536-019F-4733-A0B8-68133F121561}" type="slidenum">
              <a:rPr lang="en-US" altLang="en-US"/>
              <a:pPr/>
              <a:t>27</a:t>
            </a:fld>
            <a:endParaRPr lang="en-US" altLang="en-US"/>
          </a:p>
        </p:txBody>
      </p:sp>
      <p:sp>
        <p:nvSpPr>
          <p:cNvPr id="45060" name="TextBox 6"/>
          <p:cNvSpPr txBox="1">
            <a:spLocks noChangeArrowheads="1"/>
          </p:cNvSpPr>
          <p:nvPr/>
        </p:nvSpPr>
        <p:spPr bwMode="auto">
          <a:xfrm>
            <a:off x="3352800" y="2667000"/>
            <a:ext cx="2743200" cy="1816100"/>
          </a:xfrm>
          <a:prstGeom prst="rect">
            <a:avLst/>
          </a:prstGeom>
          <a:noFill/>
          <a:ln w="9525">
            <a:noFill/>
            <a:miter lim="800000"/>
            <a:headEnd/>
            <a:tailEnd/>
          </a:ln>
        </p:spPr>
        <p:txBody>
          <a:bodyPr>
            <a:spAutoFit/>
          </a:bodyPr>
          <a:lstStyle/>
          <a:p>
            <a:pPr algn="ctr" eaLnBrk="1" hangingPunct="1"/>
            <a:r>
              <a:rPr lang="en-US" altLang="en-US"/>
              <a:t>ENPM, INC.</a:t>
            </a:r>
          </a:p>
          <a:p>
            <a:pPr eaLnBrk="1" hangingPunct="1"/>
            <a:r>
              <a:rPr lang="en-US" altLang="en-US"/>
              <a:t>Joe Emminger</a:t>
            </a:r>
          </a:p>
          <a:p>
            <a:pPr algn="ctr" eaLnBrk="1" hangingPunct="1"/>
            <a:r>
              <a:rPr lang="en-US" altLang="en-US"/>
              <a:t>716-685-0500 ext 12</a:t>
            </a: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685800"/>
            <a:ext cx="8077200" cy="3429000"/>
          </a:xfrm>
        </p:spPr>
        <p:txBody>
          <a:bodyPr wrap="square" numCol="1" anchorCtr="0" compatLnSpc="1">
            <a:prstTxWarp prst="textNoShape">
              <a:avLst/>
            </a:prstTxWarp>
          </a:bodyPr>
          <a:lstStyle/>
          <a:p>
            <a:pPr eaLnBrk="1" hangingPunct="1">
              <a:defRPr/>
            </a:pPr>
            <a:r>
              <a:rPr lang="en-US" altLang="en-US" sz="4200" b="1" smtClean="0">
                <a:effectLst>
                  <a:outerShdw blurRad="38100" dist="38100" dir="2700000" algn="tl">
                    <a:srgbClr val="000000"/>
                  </a:outerShdw>
                </a:effectLst>
                <a:latin typeface="Arial" panose="020B0604020202020204" pitchFamily="34" charset="0"/>
              </a:rPr>
              <a:t>New York State </a:t>
            </a:r>
            <a:br>
              <a:rPr lang="en-US" altLang="en-US" sz="4200" b="1" smtClean="0">
                <a:effectLst>
                  <a:outerShdw blurRad="38100" dist="38100" dir="2700000" algn="tl">
                    <a:srgbClr val="000000"/>
                  </a:outerShdw>
                </a:effectLst>
                <a:latin typeface="Arial" panose="020B0604020202020204" pitchFamily="34" charset="0"/>
              </a:rPr>
            </a:br>
            <a:r>
              <a:rPr lang="en-US" altLang="en-US" sz="4200" b="1" smtClean="0">
                <a:effectLst>
                  <a:outerShdw blurRad="38100" dist="38100" dir="2700000" algn="tl">
                    <a:srgbClr val="000000"/>
                  </a:outerShdw>
                </a:effectLst>
                <a:latin typeface="Arial" panose="020B0604020202020204" pitchFamily="34" charset="0"/>
              </a:rPr>
              <a:t>Assessment Standard</a:t>
            </a:r>
            <a:br>
              <a:rPr lang="en-US" altLang="en-US" sz="4200" b="1" smtClean="0">
                <a:effectLst>
                  <a:outerShdw blurRad="38100" dist="38100" dir="2700000" algn="tl">
                    <a:srgbClr val="000000"/>
                  </a:outerShdw>
                </a:effectLst>
                <a:latin typeface="Arial" panose="020B0604020202020204" pitchFamily="34" charset="0"/>
              </a:rPr>
            </a:br>
            <a:r>
              <a:rPr lang="en-US" altLang="en-US" sz="3600" b="1" smtClean="0">
                <a:solidFill>
                  <a:schemeClr val="hlink"/>
                </a:solidFill>
                <a:effectLst>
                  <a:outerShdw blurRad="38100" dist="38100" dir="2700000" algn="tl">
                    <a:srgbClr val="000000"/>
                  </a:outerShdw>
                </a:effectLst>
                <a:latin typeface="Arial" panose="020B0604020202020204" pitchFamily="34" charset="0"/>
              </a:rPr>
              <a:t>What the Law Requires!!!</a:t>
            </a:r>
          </a:p>
        </p:txBody>
      </p:sp>
      <p:sp>
        <p:nvSpPr>
          <p:cNvPr id="13315" name="Rectangle 3"/>
          <p:cNvSpPr>
            <a:spLocks noGrp="1" noChangeArrowheads="1"/>
          </p:cNvSpPr>
          <p:nvPr>
            <p:ph idx="1"/>
          </p:nvPr>
        </p:nvSpPr>
        <p:spPr>
          <a:xfrm>
            <a:off x="228600" y="2438400"/>
            <a:ext cx="8534400" cy="3962400"/>
          </a:xfrm>
        </p:spPr>
        <p:txBody>
          <a:bodyPr wrap="square" numCol="1" anchor="t" anchorCtr="0" compatLnSpc="1">
            <a:prstTxWarp prst="textNoShape">
              <a:avLst/>
            </a:prstTxWarp>
          </a:bodyPr>
          <a:lstStyle/>
          <a:p>
            <a:pPr eaLnBrk="1" hangingPunct="1">
              <a:lnSpc>
                <a:spcPct val="70000"/>
              </a:lnSpc>
              <a:spcAft>
                <a:spcPct val="50000"/>
              </a:spcAft>
              <a:defRPr/>
            </a:pPr>
            <a:r>
              <a:rPr lang="en-US" altLang="en-US" sz="2600" smtClean="0">
                <a:effectLst/>
                <a:latin typeface="Arial" panose="020B0604020202020204" pitchFamily="34" charset="0"/>
              </a:rPr>
              <a:t>The "Assessment Standard" (RPTL 305): "all real property in each assessing unit shall be assessed at a uniform percentage of value</a:t>
            </a:r>
            <a:r>
              <a:rPr lang="ja-JP" altLang="en-US" sz="2600" smtClean="0">
                <a:effectLst/>
                <a:latin typeface="Arial" panose="020B0604020202020204" pitchFamily="34" charset="0"/>
                <a:ea typeface="MS PMincho" panose="02020600040205080304" pitchFamily="18" charset="-128"/>
              </a:rPr>
              <a:t>“</a:t>
            </a:r>
            <a:r>
              <a:rPr lang="en-US" altLang="ja-JP" sz="2600" smtClean="0">
                <a:effectLst/>
                <a:latin typeface="Arial" panose="020B0604020202020204" pitchFamily="34" charset="0"/>
              </a:rPr>
              <a:t>. </a:t>
            </a:r>
          </a:p>
          <a:p>
            <a:pPr algn="ctr" eaLnBrk="1" hangingPunct="1">
              <a:lnSpc>
                <a:spcPct val="70000"/>
              </a:lnSpc>
              <a:spcAft>
                <a:spcPct val="50000"/>
              </a:spcAft>
              <a:buFont typeface="Wingdings" panose="05000000000000000000" pitchFamily="2" charset="2"/>
              <a:buNone/>
              <a:defRPr/>
            </a:pPr>
            <a:r>
              <a:rPr lang="en-US" altLang="en-US" sz="2200" i="1" smtClean="0">
                <a:effectLst/>
                <a:latin typeface="Arial" panose="020B0604020202020204" pitchFamily="34" charset="0"/>
              </a:rPr>
              <a:t>The assessor signs an oath to this effect when signing the tentative assessment roll every year!</a:t>
            </a:r>
          </a:p>
          <a:p>
            <a:pPr lvl="1" eaLnBrk="1" hangingPunct="1">
              <a:lnSpc>
                <a:spcPct val="70000"/>
              </a:lnSpc>
              <a:defRPr/>
            </a:pPr>
            <a:r>
              <a:rPr lang="en-US" altLang="en-US" sz="2300" smtClean="0">
                <a:effectLst/>
                <a:latin typeface="Arial" panose="020B0604020202020204" pitchFamily="34" charset="0"/>
              </a:rPr>
              <a:t>”Value" is defined as ”Market Value" - the most probable sale price, in a competitive and open market, between a willing and knowledgeable buyer and seller, made without duress to either party	</a:t>
            </a:r>
          </a:p>
          <a:p>
            <a:pPr lvl="1" eaLnBrk="1" hangingPunct="1">
              <a:lnSpc>
                <a:spcPct val="70000"/>
              </a:lnSpc>
              <a:buFont typeface="Calisto MT" pitchFamily="18" charset="0"/>
              <a:buNone/>
              <a:defRPr/>
            </a:pPr>
            <a:endParaRPr lang="en-US" altLang="en-US" sz="2300" smtClean="0">
              <a:effectLst/>
              <a:latin typeface="Arial" panose="020B0604020202020204" pitchFamily="34" charset="0"/>
            </a:endParaRPr>
          </a:p>
          <a:p>
            <a:pPr lvl="1" eaLnBrk="1" hangingPunct="1">
              <a:lnSpc>
                <a:spcPct val="70000"/>
              </a:lnSpc>
              <a:defRPr/>
            </a:pPr>
            <a:r>
              <a:rPr lang="en-US" altLang="en-US" sz="2300" smtClean="0">
                <a:effectLst/>
                <a:latin typeface="Arial" panose="020B0604020202020204" pitchFamily="34" charset="0"/>
              </a:rPr>
              <a:t>Tax bills must display the municipality's uniform percentage and the parcel's market value</a:t>
            </a:r>
          </a:p>
          <a:p>
            <a:pPr eaLnBrk="1" hangingPunct="1">
              <a:lnSpc>
                <a:spcPct val="70000"/>
              </a:lnSpc>
              <a:buFont typeface="Wingdings" panose="05000000000000000000" pitchFamily="2" charset="2"/>
              <a:buNone/>
              <a:defRPr/>
            </a:pPr>
            <a:endParaRPr lang="en-US" altLang="en-US" sz="2600" smtClean="0">
              <a:solidFill>
                <a:schemeClr val="tx2"/>
              </a:solidFill>
              <a:effectLst>
                <a:outerShdw blurRad="38100" dist="38100" dir="2700000" algn="tl">
                  <a:srgbClr val="000000"/>
                </a:outerShdw>
              </a:effectLst>
              <a:latin typeface="Arial" panose="020B0604020202020204" pitchFamily="34" charset="0"/>
            </a:endParaRPr>
          </a:p>
          <a:p>
            <a:pPr lvl="1" eaLnBrk="1" hangingPunct="1">
              <a:lnSpc>
                <a:spcPct val="70000"/>
              </a:lnSpc>
              <a:defRPr/>
            </a:pPr>
            <a:endParaRPr lang="en-US" altLang="en-US" sz="2300" smtClean="0">
              <a:solidFill>
                <a:schemeClr val="folHlink"/>
              </a:solidFill>
              <a:effectLst>
                <a:outerShdw blurRad="38100" dist="38100" dir="2700000" algn="tl">
                  <a:srgbClr val="000000"/>
                </a:outerShdw>
              </a:effectLst>
              <a:latin typeface="Arial" panose="020B0604020202020204" pitchFamily="34" charset="0"/>
            </a:endParaRPr>
          </a:p>
          <a:p>
            <a:pPr eaLnBrk="1" hangingPunct="1">
              <a:lnSpc>
                <a:spcPct val="70000"/>
              </a:lnSpc>
              <a:defRPr/>
            </a:pPr>
            <a:endParaRPr lang="en-US" altLang="en-US" sz="2300" smtClean="0">
              <a:solidFill>
                <a:schemeClr val="folHlink"/>
              </a:solidFill>
              <a:effectLst>
                <a:outerShdw blurRad="38100" dist="38100" dir="2700000" algn="tl">
                  <a:srgbClr val="000000"/>
                </a:outerShdw>
              </a:effectLst>
              <a:latin typeface="Arial" panose="020B0604020202020204" pitchFamily="34" charset="0"/>
            </a:endParaRPr>
          </a:p>
        </p:txBody>
      </p:sp>
      <p:sp>
        <p:nvSpPr>
          <p:cNvPr id="20484" name="Slide Number Placeholder 5"/>
          <p:cNvSpPr>
            <a:spLocks noGrp="1"/>
          </p:cNvSpPr>
          <p:nvPr>
            <p:ph type="sldNum" sz="quarter" idx="12"/>
          </p:nvPr>
        </p:nvSpPr>
        <p:spPr bwMode="auto">
          <a:noFill/>
          <a:ln>
            <a:miter lim="800000"/>
            <a:headEnd/>
            <a:tailEnd/>
          </a:ln>
        </p:spPr>
        <p:txBody>
          <a:bodyPr/>
          <a:lstStyle/>
          <a:p>
            <a:fld id="{D496BF2D-0E53-4DB9-8847-A3FD9F7670FE}" type="slidenum">
              <a:rPr lang="en-US" altLang="en-US">
                <a:effectLst/>
              </a:rPr>
              <a:pPr/>
              <a:t>3</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wrap="square" numCol="1" anchorCtr="0" compatLnSpc="1">
            <a:prstTxWarp prst="textNoShape">
              <a:avLst/>
            </a:prstTxWarp>
          </a:bodyPr>
          <a:lstStyle/>
          <a:p>
            <a:pPr eaLnBrk="1" hangingPunct="1">
              <a:defRPr/>
            </a:pPr>
            <a:r>
              <a:rPr lang="en-US" altLang="en-US" sz="4200" b="1" smtClean="0">
                <a:effectLst>
                  <a:outerShdw blurRad="38100" dist="38100" dir="2700000" algn="tl">
                    <a:srgbClr val="000000"/>
                  </a:outerShdw>
                </a:effectLst>
                <a:latin typeface="Arial" panose="020B0604020202020204" pitchFamily="34" charset="0"/>
              </a:rPr>
              <a:t>Important Facts About Property Reassessment </a:t>
            </a:r>
          </a:p>
        </p:txBody>
      </p:sp>
      <p:sp>
        <p:nvSpPr>
          <p:cNvPr id="21507" name="Rectangle 3"/>
          <p:cNvSpPr>
            <a:spLocks noGrp="1" noChangeArrowheads="1"/>
          </p:cNvSpPr>
          <p:nvPr>
            <p:ph idx="1"/>
          </p:nvPr>
        </p:nvSpPr>
        <p:spPr bwMode="auto">
          <a:xfrm>
            <a:off x="685800" y="2209800"/>
            <a:ext cx="8269288" cy="4191000"/>
          </a:xfrm>
        </p:spPr>
        <p:txBody>
          <a:bodyPr wrap="square" numCol="1" anchor="t" anchorCtr="0" compatLnSpc="1">
            <a:prstTxWarp prst="textNoShape">
              <a:avLst/>
            </a:prstTxWarp>
          </a:bodyPr>
          <a:lstStyle/>
          <a:p>
            <a:pPr marL="0" indent="0" eaLnBrk="1" hangingPunct="1">
              <a:lnSpc>
                <a:spcPct val="115000"/>
              </a:lnSpc>
              <a:buFont typeface="Wingdings" pitchFamily="2" charset="2"/>
              <a:buNone/>
            </a:pPr>
            <a:r>
              <a:rPr lang="en-US" altLang="en-US" sz="3600" b="1" smtClean="0">
                <a:solidFill>
                  <a:srgbClr val="FF0000"/>
                </a:solidFill>
                <a:effectLst/>
              </a:rPr>
              <a:t>Increased assessments do not cause increased taxes</a:t>
            </a:r>
            <a:r>
              <a:rPr lang="en-US" altLang="en-US" sz="3600" smtClean="0">
                <a:solidFill>
                  <a:srgbClr val="FF0000"/>
                </a:solidFill>
                <a:effectLst/>
              </a:rPr>
              <a:t>.</a:t>
            </a:r>
          </a:p>
          <a:p>
            <a:pPr marL="0" indent="0" eaLnBrk="1" hangingPunct="1">
              <a:lnSpc>
                <a:spcPct val="115000"/>
              </a:lnSpc>
              <a:buFont typeface="Wingdings" pitchFamily="2" charset="2"/>
              <a:buNone/>
            </a:pPr>
            <a:r>
              <a:rPr lang="en-US" altLang="en-US" sz="3200" smtClean="0">
                <a:effectLst/>
              </a:rPr>
              <a:t> </a:t>
            </a:r>
            <a:r>
              <a:rPr lang="en-US" altLang="en-US" sz="2800" smtClean="0">
                <a:effectLst/>
              </a:rPr>
              <a:t>Your tax bill results from the budgets created by the School, Town and County. Your </a:t>
            </a:r>
            <a:r>
              <a:rPr lang="en-US" altLang="en-US" sz="2800" u="sng" smtClean="0">
                <a:effectLst/>
              </a:rPr>
              <a:t>assessment</a:t>
            </a:r>
            <a:r>
              <a:rPr lang="en-US" altLang="en-US" sz="2800" smtClean="0">
                <a:effectLst/>
              </a:rPr>
              <a:t> may have not changed for many years, yet your property tax has increased- this is due to increased budge</a:t>
            </a:r>
            <a:r>
              <a:rPr lang="en-US" altLang="en-US" sz="3200" smtClean="0">
                <a:effectLst/>
              </a:rPr>
              <a:t>ts.</a:t>
            </a:r>
          </a:p>
        </p:txBody>
      </p:sp>
      <p:sp>
        <p:nvSpPr>
          <p:cNvPr id="21508" name="Slide Number Placeholder 5"/>
          <p:cNvSpPr>
            <a:spLocks noGrp="1"/>
          </p:cNvSpPr>
          <p:nvPr>
            <p:ph type="sldNum" sz="quarter" idx="12"/>
          </p:nvPr>
        </p:nvSpPr>
        <p:spPr bwMode="auto">
          <a:noFill/>
          <a:ln>
            <a:miter lim="800000"/>
            <a:headEnd/>
            <a:tailEnd/>
          </a:ln>
        </p:spPr>
        <p:txBody>
          <a:bodyPr/>
          <a:lstStyle/>
          <a:p>
            <a:fld id="{718574B0-8B3E-437C-AF20-F50A40596C92}" type="slidenum">
              <a:rPr lang="en-US" altLang="en-US">
                <a:effectLst/>
              </a:rPr>
              <a:pPr/>
              <a:t>4</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304800" y="0"/>
            <a:ext cx="8639175" cy="1600200"/>
          </a:xfrm>
        </p:spPr>
        <p:txBody>
          <a:bodyPr wrap="square" numCol="1" anchorCtr="0" compatLnSpc="1">
            <a:prstTxWarp prst="textNoShape">
              <a:avLst/>
            </a:prstTxWarp>
          </a:bodyPr>
          <a:lstStyle/>
          <a:p>
            <a:pPr eaLnBrk="1" hangingPunct="1">
              <a:defRPr/>
            </a:pPr>
            <a:r>
              <a:rPr lang="en-US" altLang="en-US" sz="4200" b="1" smtClean="0">
                <a:effectLst>
                  <a:outerShdw blurRad="38100" dist="38100" dir="2700000" algn="tl">
                    <a:srgbClr val="000000"/>
                  </a:outerShdw>
                </a:effectLst>
                <a:latin typeface="Arial" panose="020B0604020202020204" pitchFamily="34" charset="0"/>
              </a:rPr>
              <a:t>Goal of the Project</a:t>
            </a:r>
          </a:p>
        </p:txBody>
      </p:sp>
      <p:sp>
        <p:nvSpPr>
          <p:cNvPr id="22531" name="Rectangle 3"/>
          <p:cNvSpPr>
            <a:spLocks noGrp="1" noChangeArrowheads="1"/>
          </p:cNvSpPr>
          <p:nvPr>
            <p:ph idx="1"/>
          </p:nvPr>
        </p:nvSpPr>
        <p:spPr bwMode="auto">
          <a:xfrm>
            <a:off x="609600" y="2057400"/>
            <a:ext cx="8001000" cy="4386263"/>
          </a:xfrm>
        </p:spPr>
        <p:txBody>
          <a:bodyPr wrap="square" numCol="1" anchor="t" anchorCtr="0" compatLnSpc="1">
            <a:prstTxWarp prst="textNoShape">
              <a:avLst/>
            </a:prstTxWarp>
          </a:bodyPr>
          <a:lstStyle/>
          <a:p>
            <a:pPr marL="0" indent="0" algn="ctr" defTabSz="815975" eaLnBrk="1" hangingPunct="1">
              <a:lnSpc>
                <a:spcPct val="120000"/>
              </a:lnSpc>
              <a:spcBef>
                <a:spcPct val="35000"/>
              </a:spcBef>
              <a:buFont typeface="Wingdings" pitchFamily="2" charset="2"/>
              <a:buNone/>
              <a:tabLst>
                <a:tab pos="3881438" algn="l"/>
              </a:tabLst>
            </a:pPr>
            <a:r>
              <a:rPr lang="en-US" altLang="en-US" sz="3200" smtClean="0">
                <a:effectLst/>
              </a:rPr>
              <a:t>The goal of the reassessment project, as </a:t>
            </a:r>
          </a:p>
          <a:p>
            <a:pPr marL="0" indent="0" algn="ctr" defTabSz="815975" eaLnBrk="1" hangingPunct="1">
              <a:lnSpc>
                <a:spcPct val="120000"/>
              </a:lnSpc>
              <a:spcBef>
                <a:spcPct val="35000"/>
              </a:spcBef>
              <a:buFont typeface="Wingdings" pitchFamily="2" charset="2"/>
              <a:buNone/>
              <a:tabLst>
                <a:tab pos="3881438" algn="l"/>
              </a:tabLst>
            </a:pPr>
            <a:r>
              <a:rPr lang="en-US" altLang="en-US" sz="3200" smtClean="0">
                <a:effectLst/>
              </a:rPr>
              <a:t>you may know, is to establish uniform, fair </a:t>
            </a:r>
          </a:p>
          <a:p>
            <a:pPr marL="0" indent="0" algn="ctr" defTabSz="815975" eaLnBrk="1" hangingPunct="1">
              <a:lnSpc>
                <a:spcPct val="120000"/>
              </a:lnSpc>
              <a:spcBef>
                <a:spcPct val="35000"/>
              </a:spcBef>
              <a:buFont typeface="Wingdings" pitchFamily="2" charset="2"/>
              <a:buNone/>
              <a:tabLst>
                <a:tab pos="3881438" algn="l"/>
              </a:tabLst>
            </a:pPr>
            <a:r>
              <a:rPr lang="en-US" altLang="en-US" sz="3200" smtClean="0">
                <a:effectLst/>
              </a:rPr>
              <a:t>and equitable assessments.</a:t>
            </a:r>
            <a:r>
              <a:rPr lang="en-US" altLang="en-US" sz="3200" smtClean="0">
                <a:solidFill>
                  <a:schemeClr val="folHlink"/>
                </a:solidFill>
                <a:effectLst/>
              </a:rPr>
              <a:t> </a:t>
            </a:r>
          </a:p>
        </p:txBody>
      </p:sp>
      <p:sp>
        <p:nvSpPr>
          <p:cNvPr id="22532" name="Slide Number Placeholder 5"/>
          <p:cNvSpPr>
            <a:spLocks noGrp="1"/>
          </p:cNvSpPr>
          <p:nvPr>
            <p:ph type="sldNum" sz="quarter" idx="12"/>
          </p:nvPr>
        </p:nvSpPr>
        <p:spPr bwMode="auto">
          <a:noFill/>
          <a:ln>
            <a:miter lim="800000"/>
            <a:headEnd/>
            <a:tailEnd/>
          </a:ln>
        </p:spPr>
        <p:txBody>
          <a:bodyPr/>
          <a:lstStyle/>
          <a:p>
            <a:fld id="{FDAA3FFF-E571-4EA3-A55F-3003529046D4}" type="slidenum">
              <a:rPr lang="en-US" altLang="en-US">
                <a:effectLst/>
              </a:rPr>
              <a:pPr/>
              <a:t>5</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Town of Walton</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Reassessment Project Timeline</a:t>
            </a:r>
          </a:p>
        </p:txBody>
      </p:sp>
      <p:sp>
        <p:nvSpPr>
          <p:cNvPr id="23555" name="Rectangle 3"/>
          <p:cNvSpPr>
            <a:spLocks noGrp="1" noChangeArrowheads="1"/>
          </p:cNvSpPr>
          <p:nvPr>
            <p:ph idx="1"/>
          </p:nvPr>
        </p:nvSpPr>
        <p:spPr bwMode="auto">
          <a:xfrm>
            <a:off x="228600" y="1524000"/>
            <a:ext cx="8726488" cy="5105400"/>
          </a:xfrm>
          <a:ln>
            <a:solidFill>
              <a:schemeClr val="tx1"/>
            </a:solidFill>
            <a:miter lim="800000"/>
            <a:headEnd/>
            <a:tailEnd/>
          </a:ln>
        </p:spPr>
        <p:txBody>
          <a:bodyPr wrap="square" numCol="1" anchor="t" anchorCtr="0" compatLnSpc="1">
            <a:prstTxWarp prst="textNoShape">
              <a:avLst/>
            </a:prstTxWarp>
          </a:bodyPr>
          <a:lstStyle/>
          <a:p>
            <a:pPr marL="0" indent="0" eaLnBrk="1" hangingPunct="1">
              <a:lnSpc>
                <a:spcPct val="50000"/>
              </a:lnSpc>
              <a:buFont typeface="Wingdings" pitchFamily="2" charset="2"/>
              <a:buNone/>
            </a:pPr>
            <a:r>
              <a:rPr lang="en-US" altLang="en-US" sz="2000" b="1" smtClean="0">
                <a:solidFill>
                  <a:srgbClr val="FF0000"/>
                </a:solidFill>
                <a:effectLst/>
              </a:rPr>
              <a:t>April 2016 – February 2017</a:t>
            </a:r>
          </a:p>
          <a:p>
            <a:pPr marL="0" indent="0" eaLnBrk="1" hangingPunct="1">
              <a:lnSpc>
                <a:spcPct val="50000"/>
              </a:lnSpc>
              <a:buFont typeface="Wingdings" pitchFamily="2" charset="2"/>
              <a:buNone/>
            </a:pPr>
            <a:r>
              <a:rPr lang="en-US" altLang="en-US" sz="2000" b="1" smtClean="0">
                <a:solidFill>
                  <a:srgbClr val="000000"/>
                </a:solidFill>
                <a:effectLst/>
              </a:rPr>
              <a:t>	Field Activities:</a:t>
            </a:r>
          </a:p>
          <a:p>
            <a:pPr marL="0" indent="0" eaLnBrk="1" hangingPunct="1">
              <a:lnSpc>
                <a:spcPct val="50000"/>
              </a:lnSpc>
              <a:buFont typeface="Wingdings" pitchFamily="2" charset="2"/>
              <a:buNone/>
            </a:pPr>
            <a:r>
              <a:rPr lang="en-US" altLang="en-US" sz="2000" smtClean="0">
                <a:solidFill>
                  <a:srgbClr val="000000"/>
                </a:solidFill>
                <a:effectLst/>
              </a:rPr>
              <a:t>	-  Site Inspection</a:t>
            </a:r>
          </a:p>
          <a:p>
            <a:pPr marL="0" indent="0" eaLnBrk="1" hangingPunct="1">
              <a:lnSpc>
                <a:spcPct val="50000"/>
              </a:lnSpc>
              <a:buFont typeface="Wingdings" pitchFamily="2" charset="2"/>
              <a:buNone/>
            </a:pPr>
            <a:r>
              <a:rPr lang="en-US" altLang="en-US" sz="2000" smtClean="0">
                <a:solidFill>
                  <a:srgbClr val="000000"/>
                </a:solidFill>
                <a:effectLst/>
              </a:rPr>
              <a:t>	-  Digital Photos</a:t>
            </a:r>
          </a:p>
          <a:p>
            <a:pPr marL="0" indent="0" eaLnBrk="1" hangingPunct="1">
              <a:lnSpc>
                <a:spcPct val="50000"/>
              </a:lnSpc>
              <a:buFont typeface="Wingdings" pitchFamily="2" charset="2"/>
              <a:buNone/>
            </a:pPr>
            <a:r>
              <a:rPr lang="en-US" altLang="en-US" sz="2000" b="1" smtClean="0">
                <a:effectLst/>
              </a:rPr>
              <a:t>	Valuation Activities:</a:t>
            </a:r>
          </a:p>
          <a:p>
            <a:pPr marL="0" indent="0" eaLnBrk="1" hangingPunct="1">
              <a:lnSpc>
                <a:spcPct val="50000"/>
              </a:lnSpc>
              <a:buFont typeface="Wingdings" pitchFamily="2" charset="2"/>
              <a:buNone/>
            </a:pPr>
            <a:r>
              <a:rPr lang="en-US" altLang="en-US" sz="2000" smtClean="0">
                <a:effectLst/>
              </a:rPr>
              <a:t>	-  Sales verification and analysis</a:t>
            </a:r>
          </a:p>
          <a:p>
            <a:pPr marL="0" indent="0" eaLnBrk="1" hangingPunct="1">
              <a:lnSpc>
                <a:spcPct val="50000"/>
              </a:lnSpc>
              <a:buFont typeface="Wingdings" pitchFamily="2" charset="2"/>
              <a:buNone/>
            </a:pPr>
            <a:r>
              <a:rPr lang="en-US" altLang="en-US" sz="2000" smtClean="0">
                <a:effectLst/>
              </a:rPr>
              <a:t>	-  Valuation testing</a:t>
            </a:r>
          </a:p>
          <a:p>
            <a:pPr marL="0" indent="0" eaLnBrk="1" hangingPunct="1">
              <a:lnSpc>
                <a:spcPct val="50000"/>
              </a:lnSpc>
              <a:buFont typeface="Wingdings" pitchFamily="2" charset="2"/>
              <a:buNone/>
            </a:pPr>
            <a:r>
              <a:rPr lang="en-US" altLang="en-US" sz="2000" smtClean="0">
                <a:effectLst/>
              </a:rPr>
              <a:t>	-  Field review of predicted values</a:t>
            </a:r>
          </a:p>
          <a:p>
            <a:pPr marL="0" indent="0" eaLnBrk="1" hangingPunct="1">
              <a:lnSpc>
                <a:spcPct val="50000"/>
              </a:lnSpc>
              <a:buFont typeface="Wingdings" pitchFamily="2" charset="2"/>
              <a:buNone/>
            </a:pPr>
            <a:r>
              <a:rPr lang="en-US" altLang="en-US" sz="2000" smtClean="0">
                <a:effectLst/>
              </a:rPr>
              <a:t>	-  Finalize tentative assessments</a:t>
            </a:r>
            <a:endParaRPr lang="en-US" altLang="en-US" sz="2000" b="1" smtClean="0">
              <a:effectLst/>
            </a:endParaRPr>
          </a:p>
          <a:p>
            <a:pPr marL="0" indent="0" eaLnBrk="1" hangingPunct="1">
              <a:lnSpc>
                <a:spcPct val="60000"/>
              </a:lnSpc>
              <a:buFont typeface="Wingdings" pitchFamily="2" charset="2"/>
              <a:buNone/>
            </a:pPr>
            <a:r>
              <a:rPr lang="en-US" altLang="en-US" sz="2000" b="1" smtClean="0">
                <a:solidFill>
                  <a:srgbClr val="FF0000"/>
                </a:solidFill>
                <a:effectLst/>
              </a:rPr>
              <a:t>February-April 2017</a:t>
            </a:r>
            <a:r>
              <a:rPr lang="en-US" altLang="en-US" sz="2000" smtClean="0">
                <a:effectLst/>
              </a:rPr>
              <a:t>   </a:t>
            </a:r>
          </a:p>
          <a:p>
            <a:pPr marL="0" indent="0" eaLnBrk="1" hangingPunct="1">
              <a:lnSpc>
                <a:spcPct val="60000"/>
              </a:lnSpc>
              <a:buFont typeface="Wingdings" pitchFamily="2" charset="2"/>
              <a:buNone/>
            </a:pPr>
            <a:r>
              <a:rPr lang="en-US" altLang="en-US" sz="2000" smtClean="0">
                <a:effectLst/>
              </a:rPr>
              <a:t>	</a:t>
            </a:r>
            <a:r>
              <a:rPr lang="en-US" altLang="en-US" sz="2000" b="1" smtClean="0">
                <a:effectLst/>
              </a:rPr>
              <a:t>Public Informational Meetings</a:t>
            </a:r>
          </a:p>
          <a:p>
            <a:pPr marL="0" indent="0" eaLnBrk="1" hangingPunct="1">
              <a:lnSpc>
                <a:spcPct val="60000"/>
              </a:lnSpc>
              <a:buFont typeface="Wingdings" pitchFamily="2" charset="2"/>
              <a:buNone/>
            </a:pPr>
            <a:r>
              <a:rPr lang="en-US" altLang="en-US" sz="2000" b="1" smtClean="0">
                <a:effectLst/>
              </a:rPr>
              <a:t>	</a:t>
            </a:r>
            <a:r>
              <a:rPr lang="en-US" altLang="en-US" sz="2000" smtClean="0">
                <a:effectLst/>
              </a:rPr>
              <a:t>-  Assessment Appeal process</a:t>
            </a:r>
            <a:endParaRPr lang="en-US" altLang="en-US" sz="2000" b="1" smtClean="0">
              <a:effectLst/>
            </a:endParaRPr>
          </a:p>
        </p:txBody>
      </p:sp>
      <p:sp>
        <p:nvSpPr>
          <p:cNvPr id="23556" name="Slide Number Placeholder 5"/>
          <p:cNvSpPr>
            <a:spLocks noGrp="1"/>
          </p:cNvSpPr>
          <p:nvPr>
            <p:ph type="sldNum" sz="quarter" idx="12"/>
          </p:nvPr>
        </p:nvSpPr>
        <p:spPr bwMode="auto">
          <a:noFill/>
          <a:ln>
            <a:miter lim="800000"/>
            <a:headEnd/>
            <a:tailEnd/>
          </a:ln>
        </p:spPr>
        <p:txBody>
          <a:bodyPr/>
          <a:lstStyle/>
          <a:p>
            <a:fld id="{F7236328-4616-4A58-A026-8CF85C7C802E}" type="slidenum">
              <a:rPr lang="en-US" altLang="en-US">
                <a:effectLst/>
              </a:rPr>
              <a:pPr/>
              <a:t>6</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eaLnBrk="1" fontAlgn="auto" hangingPunct="1">
              <a:spcAft>
                <a:spcPts val="0"/>
              </a:spcAft>
              <a:defRPr/>
            </a:pPr>
            <a:r>
              <a:rPr lang="en-US" sz="3600" b="1" dirty="0">
                <a:effectLst>
                  <a:outerShdw blurRad="38100" dist="38100" dir="2700000" algn="tl">
                    <a:srgbClr val="000000"/>
                  </a:outerShdw>
                </a:effectLst>
                <a:latin typeface="Arial" charset="0"/>
                <a:ea typeface="ＭＳ Ｐゴシック" charset="0"/>
              </a:rPr>
              <a:t>Town of </a:t>
            </a:r>
            <a:r>
              <a:rPr lang="en-US" sz="3600" b="1" dirty="0" smtClean="0">
                <a:effectLst>
                  <a:outerShdw blurRad="38100" dist="38100" dir="2700000" algn="tl">
                    <a:srgbClr val="000000"/>
                  </a:outerShdw>
                </a:effectLst>
                <a:latin typeface="Arial" charset="0"/>
                <a:ea typeface="ＭＳ Ｐゴシック" charset="0"/>
              </a:rPr>
              <a:t>Walton</a:t>
            </a:r>
            <a:r>
              <a:rPr lang="en-US" sz="3600" b="1" dirty="0">
                <a:latin typeface="Arial" charset="0"/>
                <a:ea typeface="ＭＳ Ｐゴシック" charset="0"/>
              </a:rPr>
              <a:t/>
            </a:r>
            <a:br>
              <a:rPr lang="en-US" sz="3600" b="1" dirty="0">
                <a:latin typeface="Arial" charset="0"/>
                <a:ea typeface="ＭＳ Ｐゴシック" charset="0"/>
              </a:rPr>
            </a:br>
            <a:r>
              <a:rPr lang="en-US" sz="3600" b="1" dirty="0">
                <a:latin typeface="Arial" charset="0"/>
                <a:ea typeface="ＭＳ Ｐゴシック" charset="0"/>
              </a:rPr>
              <a:t>Reassessment Project Timeline</a:t>
            </a:r>
            <a:endParaRPr lang="en-US" sz="3600" b="1" dirty="0">
              <a:ea typeface="+mj-ea"/>
              <a:cs typeface="+mj-cs"/>
            </a:endParaRPr>
          </a:p>
        </p:txBody>
      </p:sp>
      <p:sp>
        <p:nvSpPr>
          <p:cNvPr id="207875" name="Rectangle 3"/>
          <p:cNvSpPr>
            <a:spLocks noGrp="1" noChangeArrowheads="1"/>
          </p:cNvSpPr>
          <p:nvPr>
            <p:ph idx="1"/>
          </p:nvPr>
        </p:nvSpPr>
        <p:spPr>
          <a:xfrm>
            <a:off x="1182688" y="2017713"/>
            <a:ext cx="7772400" cy="4611687"/>
          </a:xfrm>
        </p:spPr>
        <p:txBody>
          <a:bodyPr>
            <a:normAutofit fontScale="92500" lnSpcReduction="20000"/>
          </a:bodyPr>
          <a:lstStyle/>
          <a:p>
            <a:pPr marL="0" indent="0" eaLnBrk="1" fontAlgn="auto" hangingPunct="1">
              <a:spcAft>
                <a:spcPts val="0"/>
              </a:spcAft>
              <a:buFont typeface="Wingdings" charset="0"/>
              <a:buNone/>
              <a:defRPr/>
            </a:pPr>
            <a:r>
              <a:rPr lang="en-US" b="1" dirty="0" smtClean="0">
                <a:solidFill>
                  <a:srgbClr val="FF0000"/>
                </a:solidFill>
                <a:ea typeface="+mn-ea"/>
                <a:cs typeface="+mn-cs"/>
              </a:rPr>
              <a:t>February/March, 2017</a:t>
            </a:r>
            <a:endParaRPr lang="en-US" b="1" dirty="0">
              <a:solidFill>
                <a:srgbClr val="FF0000"/>
              </a:solidFill>
              <a:ea typeface="+mn-ea"/>
              <a:cs typeface="+mn-cs"/>
            </a:endParaRPr>
          </a:p>
          <a:p>
            <a:pPr marL="0" indent="0" eaLnBrk="1" fontAlgn="auto" hangingPunct="1">
              <a:spcAft>
                <a:spcPts val="0"/>
              </a:spcAft>
              <a:buFont typeface="Wingdings" charset="0"/>
              <a:buNone/>
              <a:defRPr/>
            </a:pPr>
            <a:r>
              <a:rPr lang="en-US" dirty="0">
                <a:ea typeface="+mn-ea"/>
                <a:cs typeface="+mn-cs"/>
              </a:rPr>
              <a:t>Mail Assessment Full Disclosure Notice</a:t>
            </a:r>
            <a:endParaRPr lang="en-US" b="1" dirty="0">
              <a:ea typeface="+mn-ea"/>
              <a:cs typeface="+mn-cs"/>
            </a:endParaRPr>
          </a:p>
          <a:p>
            <a:pPr marL="0" indent="0" eaLnBrk="1" fontAlgn="auto" hangingPunct="1">
              <a:spcAft>
                <a:spcPts val="0"/>
              </a:spcAft>
              <a:buFont typeface="Wingdings" charset="0"/>
              <a:buNone/>
              <a:defRPr/>
            </a:pPr>
            <a:r>
              <a:rPr lang="en-US" b="1" dirty="0" smtClean="0">
                <a:solidFill>
                  <a:srgbClr val="FF0000"/>
                </a:solidFill>
                <a:ea typeface="+mn-ea"/>
                <a:cs typeface="+mn-cs"/>
              </a:rPr>
              <a:t>March - April 2017</a:t>
            </a:r>
            <a:endParaRPr lang="en-US" b="1" dirty="0">
              <a:solidFill>
                <a:srgbClr val="FF0000"/>
              </a:solidFill>
              <a:ea typeface="+mn-ea"/>
              <a:cs typeface="+mn-cs"/>
            </a:endParaRPr>
          </a:p>
          <a:p>
            <a:pPr marL="0" indent="0" eaLnBrk="1" fontAlgn="auto" hangingPunct="1">
              <a:spcAft>
                <a:spcPts val="0"/>
              </a:spcAft>
              <a:buFont typeface="Wingdings" charset="0"/>
              <a:buNone/>
              <a:defRPr/>
            </a:pPr>
            <a:r>
              <a:rPr lang="en-US" dirty="0">
                <a:ea typeface="+mn-ea"/>
                <a:cs typeface="+mn-cs"/>
              </a:rPr>
              <a:t>Informal Assessment hearings</a:t>
            </a:r>
            <a:endParaRPr lang="en-US" b="1" dirty="0">
              <a:ea typeface="+mn-ea"/>
              <a:cs typeface="+mn-cs"/>
            </a:endParaRPr>
          </a:p>
          <a:p>
            <a:pPr marL="0" indent="0" eaLnBrk="1" fontAlgn="auto" hangingPunct="1">
              <a:spcAft>
                <a:spcPts val="0"/>
              </a:spcAft>
              <a:buFont typeface="Wingdings" charset="0"/>
              <a:buNone/>
              <a:defRPr/>
            </a:pPr>
            <a:r>
              <a:rPr lang="en-US" b="1" dirty="0">
                <a:solidFill>
                  <a:srgbClr val="FF0000"/>
                </a:solidFill>
                <a:ea typeface="+mn-ea"/>
                <a:cs typeface="+mn-cs"/>
              </a:rPr>
              <a:t>May 1, </a:t>
            </a:r>
            <a:r>
              <a:rPr lang="en-US" b="1" dirty="0" smtClean="0">
                <a:solidFill>
                  <a:srgbClr val="FF0000"/>
                </a:solidFill>
                <a:ea typeface="+mn-ea"/>
                <a:cs typeface="+mn-cs"/>
              </a:rPr>
              <a:t>2017     </a:t>
            </a:r>
            <a:r>
              <a:rPr lang="en-US" b="1" dirty="0">
                <a:solidFill>
                  <a:srgbClr val="FF0000"/>
                </a:solidFill>
                <a:ea typeface="+mn-ea"/>
                <a:cs typeface="+mn-cs"/>
              </a:rPr>
              <a:t>File Tentative Assessment Roll</a:t>
            </a:r>
          </a:p>
          <a:p>
            <a:pPr marL="0" indent="0" eaLnBrk="1" fontAlgn="auto" hangingPunct="1">
              <a:spcAft>
                <a:spcPts val="0"/>
              </a:spcAft>
              <a:buFont typeface="Wingdings" charset="0"/>
              <a:buNone/>
              <a:defRPr/>
            </a:pPr>
            <a:r>
              <a:rPr lang="en-US" dirty="0" smtClean="0">
                <a:ea typeface="+mn-ea"/>
                <a:cs typeface="+mn-cs"/>
              </a:rPr>
              <a:t>May 2016 Board </a:t>
            </a:r>
            <a:r>
              <a:rPr lang="en-US" dirty="0">
                <a:ea typeface="+mn-ea"/>
                <a:cs typeface="+mn-cs"/>
              </a:rPr>
              <a:t>of Assessment Review (Grievance Day)</a:t>
            </a:r>
          </a:p>
          <a:p>
            <a:pPr marL="0" indent="0" eaLnBrk="1" fontAlgn="auto" hangingPunct="1">
              <a:spcAft>
                <a:spcPts val="0"/>
              </a:spcAft>
              <a:buFont typeface="Wingdings" charset="0"/>
              <a:buNone/>
              <a:defRPr/>
            </a:pPr>
            <a:r>
              <a:rPr lang="en-US" b="1" dirty="0">
                <a:solidFill>
                  <a:srgbClr val="FF0000"/>
                </a:solidFill>
                <a:ea typeface="+mn-ea"/>
                <a:cs typeface="+mn-cs"/>
              </a:rPr>
              <a:t>New </a:t>
            </a:r>
            <a:r>
              <a:rPr lang="en-US" b="1" dirty="0" smtClean="0">
                <a:solidFill>
                  <a:srgbClr val="FF0000"/>
                </a:solidFill>
                <a:ea typeface="+mn-ea"/>
                <a:cs typeface="+mn-cs"/>
              </a:rPr>
              <a:t>Assessments </a:t>
            </a:r>
            <a:r>
              <a:rPr lang="en-US" b="1" dirty="0">
                <a:solidFill>
                  <a:srgbClr val="FF0000"/>
                </a:solidFill>
                <a:ea typeface="+mn-ea"/>
                <a:cs typeface="+mn-cs"/>
              </a:rPr>
              <a:t>will be used:</a:t>
            </a:r>
          </a:p>
          <a:p>
            <a:pPr marL="0" indent="0" eaLnBrk="1" fontAlgn="auto" hangingPunct="1">
              <a:spcAft>
                <a:spcPts val="0"/>
              </a:spcAft>
              <a:buFont typeface="Wingdings" charset="0"/>
              <a:buNone/>
              <a:defRPr/>
            </a:pPr>
            <a:r>
              <a:rPr lang="en-US" dirty="0">
                <a:ea typeface="+mn-ea"/>
                <a:cs typeface="+mn-cs"/>
              </a:rPr>
              <a:t>September </a:t>
            </a:r>
            <a:r>
              <a:rPr lang="en-US" dirty="0" smtClean="0">
                <a:ea typeface="+mn-ea"/>
                <a:cs typeface="+mn-cs"/>
              </a:rPr>
              <a:t>2017 </a:t>
            </a:r>
            <a:r>
              <a:rPr lang="en-US" dirty="0">
                <a:ea typeface="+mn-ea"/>
                <a:cs typeface="+mn-cs"/>
              </a:rPr>
              <a:t>School Tax Bills</a:t>
            </a:r>
          </a:p>
          <a:p>
            <a:pPr marL="0" indent="0" eaLnBrk="1" fontAlgn="auto" hangingPunct="1">
              <a:spcAft>
                <a:spcPts val="0"/>
              </a:spcAft>
              <a:buFont typeface="Wingdings" charset="0"/>
              <a:buNone/>
              <a:defRPr/>
            </a:pPr>
            <a:r>
              <a:rPr lang="en-US" dirty="0">
                <a:ea typeface="+mn-ea"/>
                <a:cs typeface="+mn-cs"/>
              </a:rPr>
              <a:t>January </a:t>
            </a:r>
            <a:r>
              <a:rPr lang="en-US" dirty="0" smtClean="0">
                <a:ea typeface="+mn-ea"/>
                <a:cs typeface="+mn-cs"/>
              </a:rPr>
              <a:t>2018 </a:t>
            </a:r>
            <a:r>
              <a:rPr lang="en-US" dirty="0">
                <a:ea typeface="+mn-ea"/>
                <a:cs typeface="+mn-cs"/>
              </a:rPr>
              <a:t>Town &amp; County Tax Bills</a:t>
            </a:r>
          </a:p>
          <a:p>
            <a:pPr marL="0" indent="0" eaLnBrk="1" fontAlgn="auto" hangingPunct="1">
              <a:spcAft>
                <a:spcPts val="0"/>
              </a:spcAft>
              <a:buFont typeface="Wingdings" charset="0"/>
              <a:buNone/>
              <a:defRPr/>
            </a:pPr>
            <a:endParaRPr lang="en-US" dirty="0">
              <a:ea typeface="+mn-ea"/>
              <a:cs typeface="+mn-cs"/>
            </a:endParaRPr>
          </a:p>
        </p:txBody>
      </p:sp>
      <p:sp>
        <p:nvSpPr>
          <p:cNvPr id="24580" name="Slide Number Placeholder 5"/>
          <p:cNvSpPr>
            <a:spLocks noGrp="1"/>
          </p:cNvSpPr>
          <p:nvPr>
            <p:ph type="sldNum" sz="quarter" idx="12"/>
          </p:nvPr>
        </p:nvSpPr>
        <p:spPr bwMode="auto">
          <a:noFill/>
          <a:ln>
            <a:miter lim="800000"/>
            <a:headEnd/>
            <a:tailEnd/>
          </a:ln>
        </p:spPr>
        <p:txBody>
          <a:bodyPr/>
          <a:lstStyle/>
          <a:p>
            <a:fld id="{EB4DCA21-28BC-4301-988D-5523253E2FE5}" type="slidenum">
              <a:rPr lang="en-US" altLang="en-US">
                <a:effectLst/>
              </a:rPr>
              <a:pPr/>
              <a:t>7</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altLang="en-US" sz="3600" b="1" smtClean="0">
                <a:effectLst>
                  <a:outerShdw blurRad="38100" dist="38100" dir="2700000" algn="tl">
                    <a:srgbClr val="000000"/>
                  </a:outerShdw>
                </a:effectLst>
                <a:latin typeface="Arial" panose="020B0604020202020204" pitchFamily="34" charset="0"/>
              </a:rPr>
              <a:t>Frequently Asked Questions</a:t>
            </a:r>
            <a:br>
              <a:rPr lang="en-US" altLang="en-US" sz="3600" b="1" smtClean="0">
                <a:effectLst>
                  <a:outerShdw blurRad="38100" dist="38100" dir="2700000" algn="tl">
                    <a:srgbClr val="000000"/>
                  </a:outerShdw>
                </a:effectLst>
                <a:latin typeface="Arial" panose="020B0604020202020204" pitchFamily="34" charset="0"/>
              </a:rPr>
            </a:br>
            <a:r>
              <a:rPr lang="en-US" altLang="en-US" sz="3600" b="1" smtClean="0">
                <a:effectLst>
                  <a:outerShdw blurRad="38100" dist="38100" dir="2700000" algn="tl">
                    <a:srgbClr val="000000"/>
                  </a:outerShdw>
                </a:effectLst>
                <a:latin typeface="Arial" panose="020B0604020202020204" pitchFamily="34" charset="0"/>
              </a:rPr>
              <a:t>F.A.Q.s</a:t>
            </a:r>
          </a:p>
        </p:txBody>
      </p:sp>
      <p:sp>
        <p:nvSpPr>
          <p:cNvPr id="4" name="Slide Number Placeholder 3"/>
          <p:cNvSpPr>
            <a:spLocks noGrp="1"/>
          </p:cNvSpPr>
          <p:nvPr>
            <p:ph type="sldNum" sz="quarter" idx="12"/>
          </p:nvPr>
        </p:nvSpPr>
        <p:spPr/>
        <p:txBody>
          <a:bodyPr/>
          <a:lstStyle/>
          <a:p>
            <a:fld id="{64546243-2781-4EE8-9E92-B3D6D713904E}" type="slidenum">
              <a:rPr lang="en-US" altLang="en-US"/>
              <a:pPr/>
              <a:t>8</a:t>
            </a:fld>
            <a:endParaRPr lang="en-US" altLang="en-US"/>
          </a:p>
        </p:txBody>
      </p:sp>
      <p:sp>
        <p:nvSpPr>
          <p:cNvPr id="25604" name="Content Placeholder 2"/>
          <p:cNvSpPr>
            <a:spLocks noGrp="1"/>
          </p:cNvSpPr>
          <p:nvPr>
            <p:ph idx="1"/>
          </p:nvPr>
        </p:nvSpPr>
        <p:spPr bwMode="auto"/>
        <p:txBody>
          <a:bodyPr wrap="square" numCol="1" anchor="t" anchorCtr="0" compatLnSpc="1">
            <a:prstTxWarp prst="textNoShape">
              <a:avLst/>
            </a:prstTxWarp>
          </a:bodyPr>
          <a:lstStyle/>
          <a:p>
            <a:pPr marL="0" indent="0">
              <a:lnSpc>
                <a:spcPct val="90000"/>
              </a:lnSpc>
              <a:buFont typeface="Calisto MT" pitchFamily="18" charset="0"/>
              <a:buNone/>
            </a:pPr>
            <a:r>
              <a:rPr lang="en-US" altLang="en-US" smtClean="0">
                <a:effectLst/>
              </a:rPr>
              <a:t> </a:t>
            </a:r>
            <a:r>
              <a:rPr lang="en-US" altLang="en-US" sz="3600" smtClean="0">
                <a:effectLst/>
              </a:rPr>
              <a:t>Why is my community doing a            reassessment project?</a:t>
            </a:r>
          </a:p>
          <a:p>
            <a:pPr marL="0" indent="0">
              <a:lnSpc>
                <a:spcPct val="90000"/>
              </a:lnSpc>
            </a:pPr>
            <a:endParaRPr lang="en-US" altLang="en-US" sz="3600" smtClean="0">
              <a:effectLst/>
            </a:endParaRPr>
          </a:p>
          <a:p>
            <a:pPr marL="0" indent="0">
              <a:lnSpc>
                <a:spcPct val="90000"/>
              </a:lnSpc>
            </a:pPr>
            <a:r>
              <a:rPr lang="en-US" altLang="en-US" smtClean="0">
                <a:effectLst/>
              </a:rPr>
              <a:t>Taxes are a zero-sum game–What one property owner doesn’t pay will be picked up by someone else. So, if one property or one neighborhood is significantly under assessed, not only are they paying too little in taxes but other property owners are subsidizing that taxpayer or neighborhood’s share of the bill.</a:t>
            </a: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381000" y="228600"/>
            <a:ext cx="8486775" cy="1143000"/>
          </a:xfrm>
        </p:spPr>
        <p:txBody>
          <a:bodyPr wrap="square" numCol="1" anchorCtr="0" compatLnSpc="1">
            <a:prstTxWarp prst="textNoShape">
              <a:avLst/>
            </a:prstTxWarp>
          </a:bodyPr>
          <a:lstStyle/>
          <a:p>
            <a:pPr eaLnBrk="1" hangingPunct="1">
              <a:defRPr/>
            </a:pPr>
            <a:r>
              <a:rPr lang="en-US" altLang="en-US" sz="4000" b="1" smtClean="0">
                <a:effectLst>
                  <a:outerShdw blurRad="38100" dist="38100" dir="2700000" algn="tl">
                    <a:srgbClr val="000000"/>
                  </a:outerShdw>
                </a:effectLst>
                <a:latin typeface="Arial" panose="020B0604020202020204" pitchFamily="34" charset="0"/>
              </a:rPr>
              <a:t>Advantages of a Stable Property Tax Base Through Reassessment</a:t>
            </a:r>
          </a:p>
        </p:txBody>
      </p:sp>
      <p:sp>
        <p:nvSpPr>
          <p:cNvPr id="203779" name="Rectangle 3"/>
          <p:cNvSpPr>
            <a:spLocks noGrp="1" noChangeArrowheads="1"/>
          </p:cNvSpPr>
          <p:nvPr>
            <p:ph idx="1"/>
          </p:nvPr>
        </p:nvSpPr>
        <p:spPr>
          <a:xfrm>
            <a:off x="381000" y="2057400"/>
            <a:ext cx="8305800" cy="4572000"/>
          </a:xfrm>
        </p:spPr>
        <p:txBody>
          <a:bodyPr wrap="square" numCol="1" anchor="t" anchorCtr="0" compatLnSpc="1">
            <a:prstTxWarp prst="textNoShape">
              <a:avLst/>
            </a:prstTxWarp>
          </a:bodyPr>
          <a:lstStyle/>
          <a:p>
            <a:pPr defTabSz="815975" eaLnBrk="1" hangingPunct="1">
              <a:lnSpc>
                <a:spcPct val="90000"/>
              </a:lnSpc>
              <a:buClr>
                <a:srgbClr val="FF0000"/>
              </a:buClr>
              <a:tabLst>
                <a:tab pos="4003675" algn="l"/>
              </a:tabLst>
              <a:defRPr/>
            </a:pPr>
            <a:r>
              <a:rPr lang="en-US" altLang="en-US" smtClean="0">
                <a:solidFill>
                  <a:srgbClr val="FF0000"/>
                </a:solidFill>
                <a:effectLst/>
                <a:latin typeface="Arial" panose="020B0604020202020204" pitchFamily="34" charset="0"/>
              </a:rPr>
              <a:t>Improved Bond Rating – </a:t>
            </a:r>
            <a:r>
              <a:rPr lang="en-US" altLang="en-US" smtClean="0">
                <a:effectLst/>
                <a:latin typeface="Arial" panose="020B0604020202020204" pitchFamily="34" charset="0"/>
              </a:rPr>
              <a:t>Bonding companies such as Moody</a:t>
            </a:r>
            <a:r>
              <a:rPr lang="ja-JP" altLang="en-US" smtClean="0">
                <a:effectLst/>
                <a:latin typeface="Arial" panose="020B0604020202020204" pitchFamily="34" charset="0"/>
                <a:ea typeface="MS PMincho" panose="02020600040205080304" pitchFamily="18" charset="-128"/>
              </a:rPr>
              <a:t>’</a:t>
            </a:r>
            <a:r>
              <a:rPr lang="en-US" altLang="ja-JP" smtClean="0">
                <a:effectLst/>
                <a:latin typeface="Arial" panose="020B0604020202020204" pitchFamily="34" charset="0"/>
              </a:rPr>
              <a:t>s and Standard &amp; Poor recognize the fiscal advantage of a stable property tax base in rate policy.</a:t>
            </a:r>
          </a:p>
          <a:p>
            <a:pPr defTabSz="815975" eaLnBrk="1" hangingPunct="1">
              <a:lnSpc>
                <a:spcPct val="90000"/>
              </a:lnSpc>
              <a:buClr>
                <a:srgbClr val="FF0000"/>
              </a:buClr>
              <a:buFontTx/>
              <a:buChar char="•"/>
              <a:tabLst>
                <a:tab pos="4003675" algn="l"/>
              </a:tabLst>
              <a:defRPr/>
            </a:pPr>
            <a:r>
              <a:rPr lang="en-US" altLang="en-US" smtClean="0">
                <a:solidFill>
                  <a:srgbClr val="FF0000"/>
                </a:solidFill>
                <a:effectLst/>
                <a:latin typeface="Arial" panose="020B0604020202020204" pitchFamily="34" charset="0"/>
              </a:rPr>
              <a:t>Equity – </a:t>
            </a:r>
            <a:r>
              <a:rPr lang="en-US" altLang="en-US" smtClean="0">
                <a:effectLst/>
                <a:latin typeface="Arial" panose="020B0604020202020204" pitchFamily="34" charset="0"/>
              </a:rPr>
              <a:t>property owners receive fair and equal treatment when all properties are assessed at a uniform level.</a:t>
            </a:r>
          </a:p>
          <a:p>
            <a:pPr defTabSz="815975" eaLnBrk="1" hangingPunct="1">
              <a:lnSpc>
                <a:spcPct val="90000"/>
              </a:lnSpc>
              <a:buClr>
                <a:srgbClr val="FF0000"/>
              </a:buClr>
              <a:buFontTx/>
              <a:buChar char="•"/>
              <a:tabLst>
                <a:tab pos="4003675" algn="l"/>
              </a:tabLst>
              <a:defRPr/>
            </a:pPr>
            <a:r>
              <a:rPr lang="en-US" altLang="en-US" smtClean="0">
                <a:solidFill>
                  <a:srgbClr val="FF0000"/>
                </a:solidFill>
                <a:effectLst/>
                <a:latin typeface="Arial" panose="020B0604020202020204" pitchFamily="34" charset="0"/>
              </a:rPr>
              <a:t>Corrects Inequities-</a:t>
            </a:r>
            <a:r>
              <a:rPr lang="en-US" altLang="en-US" smtClean="0">
                <a:effectLst/>
                <a:latin typeface="Arial" panose="020B0604020202020204" pitchFamily="34" charset="0"/>
              </a:rPr>
              <a:t>Taxes do not go up as a result of reassessment itself–those who were unfairly paying too much will pay less, and those who are unfairly pay too little will pay more. Reassessment really merely corrects the inequities, with no net tax increase reassessment is a zero-sum game.</a:t>
            </a:r>
          </a:p>
          <a:p>
            <a:pPr defTabSz="815975" eaLnBrk="1" hangingPunct="1">
              <a:lnSpc>
                <a:spcPct val="90000"/>
              </a:lnSpc>
              <a:buClr>
                <a:srgbClr val="FF0000"/>
              </a:buClr>
              <a:buFontTx/>
              <a:buChar char="•"/>
              <a:tabLst>
                <a:tab pos="4003675" algn="l"/>
              </a:tabLst>
              <a:defRPr/>
            </a:pPr>
            <a:endParaRPr lang="en-US" altLang="en-US" smtClean="0">
              <a:effectLst>
                <a:outerShdw blurRad="38100" dist="38100" dir="2700000" algn="tl">
                  <a:srgbClr val="000000"/>
                </a:outerShdw>
              </a:effectLst>
              <a:latin typeface="Arial" panose="020B0604020202020204" pitchFamily="34" charset="0"/>
            </a:endParaRPr>
          </a:p>
          <a:p>
            <a:pPr defTabSz="815975" eaLnBrk="1" hangingPunct="1">
              <a:lnSpc>
                <a:spcPct val="90000"/>
              </a:lnSpc>
              <a:buClr>
                <a:srgbClr val="FF0000"/>
              </a:buClr>
              <a:buFontTx/>
              <a:buChar char="•"/>
              <a:tabLst>
                <a:tab pos="4003675" algn="l"/>
              </a:tabLst>
              <a:defRPr/>
            </a:pPr>
            <a:endParaRPr lang="en-US" altLang="en-US" smtClean="0">
              <a:solidFill>
                <a:schemeClr val="folHlink"/>
              </a:solidFill>
              <a:effectLst>
                <a:outerShdw blurRad="38100" dist="38100" dir="2700000" algn="tl">
                  <a:srgbClr val="000000"/>
                </a:outerShdw>
              </a:effectLst>
              <a:latin typeface="Arial" panose="020B0604020202020204" pitchFamily="34" charset="0"/>
            </a:endParaRPr>
          </a:p>
          <a:p>
            <a:pPr defTabSz="815975" eaLnBrk="1" hangingPunct="1">
              <a:lnSpc>
                <a:spcPct val="90000"/>
              </a:lnSpc>
              <a:buFont typeface="Wingdings" panose="05000000000000000000" pitchFamily="2" charset="2"/>
              <a:buNone/>
              <a:tabLst>
                <a:tab pos="4003675" algn="l"/>
              </a:tabLst>
              <a:defRPr/>
            </a:pPr>
            <a:endParaRPr lang="en-US" altLang="en-US" sz="2800" smtClean="0">
              <a:solidFill>
                <a:schemeClr val="folHlink"/>
              </a:solidFill>
              <a:effectLst>
                <a:outerShdw blurRad="38100" dist="38100" dir="2700000" algn="tl">
                  <a:srgbClr val="000000"/>
                </a:outerShdw>
              </a:effectLst>
              <a:latin typeface="Arial" panose="020B0604020202020204" pitchFamily="34" charset="0"/>
            </a:endParaRPr>
          </a:p>
          <a:p>
            <a:pPr defTabSz="815975" eaLnBrk="1" hangingPunct="1">
              <a:lnSpc>
                <a:spcPct val="90000"/>
              </a:lnSpc>
              <a:buFont typeface="Wingdings" panose="05000000000000000000" pitchFamily="2" charset="2"/>
              <a:buNone/>
              <a:tabLst>
                <a:tab pos="4003675" algn="l"/>
              </a:tabLst>
              <a:defRPr/>
            </a:pPr>
            <a:endParaRPr lang="en-US" altLang="en-US" sz="2800" smtClean="0">
              <a:solidFill>
                <a:schemeClr val="folHlink"/>
              </a:solidFill>
              <a:effectLst>
                <a:outerShdw blurRad="38100" dist="38100" dir="2700000" algn="tl">
                  <a:srgbClr val="000000"/>
                </a:outerShdw>
              </a:effectLst>
              <a:latin typeface="Arial" panose="020B0604020202020204" pitchFamily="34" charset="0"/>
            </a:endParaRPr>
          </a:p>
        </p:txBody>
      </p:sp>
      <p:sp>
        <p:nvSpPr>
          <p:cNvPr id="26628" name="Slide Number Placeholder 5"/>
          <p:cNvSpPr>
            <a:spLocks noGrp="1"/>
          </p:cNvSpPr>
          <p:nvPr>
            <p:ph type="sldNum" sz="quarter" idx="12"/>
          </p:nvPr>
        </p:nvSpPr>
        <p:spPr bwMode="auto">
          <a:noFill/>
          <a:ln>
            <a:miter lim="800000"/>
            <a:headEnd/>
            <a:tailEnd/>
          </a:ln>
        </p:spPr>
        <p:txBody>
          <a:bodyPr/>
          <a:lstStyle/>
          <a:p>
            <a:fld id="{9D39CAFF-7047-4E0B-9E53-97754773A27E}" type="slidenum">
              <a:rPr lang="en-US" altLang="en-US">
                <a:effectLst/>
              </a:rPr>
              <a:pPr/>
              <a:t>9</a:t>
            </a:fld>
            <a:endParaRPr lang="en-US" altLang="en-US">
              <a:effectLst/>
            </a:endParaRPr>
          </a:p>
        </p:txBody>
      </p:sp>
    </p:spTree>
  </p:cSld>
  <p:clrMapOvr>
    <a:masterClrMapping/>
  </p:clrMapOvr>
  <p:transition spd="med">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ecedent">
  <a:themeElements>
    <a:clrScheme name="Precedent">
      <a:dk1>
        <a:srgbClr val="921F07"/>
      </a:dk1>
      <a:lt1>
        <a:sysClr val="window" lastClr="FFFFFF"/>
      </a:lt1>
      <a:dk2>
        <a:srgbClr val="333333"/>
      </a:dk2>
      <a:lt2>
        <a:srgbClr val="E5E5D3"/>
      </a:lt2>
      <a:accent1>
        <a:srgbClr val="993232"/>
      </a:accent1>
      <a:accent2>
        <a:srgbClr val="9B6C34"/>
      </a:accent2>
      <a:accent3>
        <a:srgbClr val="736C5D"/>
      </a:accent3>
      <a:accent4>
        <a:srgbClr val="C9972B"/>
      </a:accent4>
      <a:accent5>
        <a:srgbClr val="C95F2B"/>
      </a:accent5>
      <a:accent6>
        <a:srgbClr val="8F7A05"/>
      </a:accent6>
      <a:hlink>
        <a:srgbClr val="933926"/>
      </a:hlink>
      <a:folHlink>
        <a:srgbClr val="916019"/>
      </a:folHlink>
    </a:clrScheme>
    <a:fontScheme name="Precedent">
      <a:majorFont>
        <a:latin typeface="Perpetua Titling MT"/>
        <a:ea typeface=""/>
        <a:cs typeface=""/>
        <a:font script="Jpan" typeface="ＭＳ Ｐ明朝"/>
      </a:majorFont>
      <a:minorFont>
        <a:latin typeface="Calisto MT"/>
        <a:ea typeface=""/>
        <a:cs typeface=""/>
        <a:font script="Jpan" typeface="ＭＳ Ｐ明朝"/>
      </a:minorFont>
    </a:fontScheme>
    <a:fmtScheme name="Precedent">
      <a:fillStyleLst>
        <a:solidFill>
          <a:schemeClr val="phClr"/>
        </a:solidFill>
        <a:gradFill rotWithShape="1">
          <a:gsLst>
            <a:gs pos="0">
              <a:schemeClr val="phClr">
                <a:tint val="100000"/>
                <a:shade val="90000"/>
                <a:satMod val="135000"/>
              </a:schemeClr>
            </a:gs>
            <a:gs pos="100000">
              <a:schemeClr val="phClr">
                <a:tint val="100000"/>
                <a:shade val="30000"/>
                <a:satMod val="135000"/>
              </a:schemeClr>
            </a:gs>
          </a:gsLst>
          <a:path path="circle">
            <a:fillToRect l="70000" t="10000" b="70000"/>
          </a:path>
        </a:gradFill>
        <a:blipFill rotWithShape="1">
          <a:blip xmlns:r="http://schemas.openxmlformats.org/officeDocument/2006/relationships" r:embed="rId1">
            <a:duotone>
              <a:schemeClr val="phClr">
                <a:shade val="10000"/>
                <a:satMod val="135000"/>
              </a:schemeClr>
              <a:schemeClr val="phClr">
                <a:satMod val="150000"/>
                <a:lumMod val="110000"/>
              </a:schemeClr>
            </a:duotone>
          </a:blip>
          <a:stretch/>
        </a:blip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25400" dir="4800000" sx="103000" sy="103000" rotWithShape="0">
              <a:srgbClr val="000000">
                <a:alpha val="45000"/>
              </a:srgbClr>
            </a:outerShdw>
          </a:effectLst>
          <a:scene3d>
            <a:camera prst="orthographicFront">
              <a:rot lat="0" lon="0" rev="0"/>
            </a:camera>
            <a:lightRig rig="balanced" dir="tl">
              <a:rot lat="0" lon="0" rev="3000000"/>
            </a:lightRig>
          </a:scene3d>
          <a:sp3d prstMaterial="softEdge">
            <a:bevelT w="0" h="0"/>
          </a:sp3d>
        </a:effectStyle>
        <a:effectStyle>
          <a:effectLst>
            <a:innerShdw blurRad="127000" dist="38100" dir="13200000">
              <a:srgbClr val="000000">
                <a:alpha val="75000"/>
              </a:srgbClr>
            </a:innerShdw>
            <a:outerShdw blurRad="38100" dist="12700" dir="1800000" sx="101000" sy="101000" rotWithShape="0">
              <a:srgbClr val="000000">
                <a:alpha val="40000"/>
              </a:srgbClr>
            </a:outerShdw>
            <a:reflection blurRad="127000" stA="25000" endPos="30000" dist="12700" dir="5400000" sy="-100000" rotWithShape="0"/>
          </a:effectLst>
          <a:scene3d>
            <a:camera prst="orthographicFront">
              <a:rot lat="0" lon="0" rev="0"/>
            </a:camera>
            <a:lightRig rig="twoPt" dir="t">
              <a:rot lat="0" lon="0" rev="1200000"/>
            </a:lightRig>
          </a:scene3d>
          <a:sp3d>
            <a:bevelT w="0" h="0"/>
          </a:sp3d>
        </a:effectStyle>
      </a:effectStyleLst>
      <a:bgFillStyleLst>
        <a:solidFill>
          <a:schemeClr val="phClr"/>
        </a:solidFill>
        <a:gradFill rotWithShape="1">
          <a:gsLst>
            <a:gs pos="0">
              <a:schemeClr val="phClr">
                <a:tint val="100000"/>
                <a:shade val="90000"/>
                <a:satMod val="135000"/>
              </a:schemeClr>
            </a:gs>
            <a:gs pos="100000">
              <a:schemeClr val="phClr">
                <a:shade val="30000"/>
                <a:satMod val="150000"/>
              </a:schemeClr>
            </a:gs>
          </a:gsLst>
          <a:path path="circle">
            <a:fillToRect t="10000" r="70000" b="70000"/>
          </a:path>
        </a:gradFill>
        <a:blipFill rotWithShape="1">
          <a:blip xmlns:r="http://schemas.openxmlformats.org/officeDocument/2006/relationships" r:embed="rId2">
            <a:duotone>
              <a:schemeClr val="phClr">
                <a:shade val="10000"/>
                <a:satMod val="130000"/>
                <a:lumMod val="80000"/>
              </a:schemeClr>
              <a:schemeClr val="phClr">
                <a:satMod val="15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Precedent.thmx</Template>
  <TotalTime>3022</TotalTime>
  <Words>1551</Words>
  <Application>Microsoft Office PowerPoint</Application>
  <PresentationFormat>On-screen Show (4:3)</PresentationFormat>
  <Paragraphs>151</Paragraphs>
  <Slides>27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Arial</vt:lpstr>
      <vt:lpstr>MS PGothic</vt:lpstr>
      <vt:lpstr>Perpetua Titling MT</vt:lpstr>
      <vt:lpstr>Calisto MT</vt:lpstr>
      <vt:lpstr>Times New Roman</vt:lpstr>
      <vt:lpstr>Tahoma</vt:lpstr>
      <vt:lpstr>Arial Black</vt:lpstr>
      <vt:lpstr>MS PMincho</vt:lpstr>
      <vt:lpstr>Wingdings</vt:lpstr>
      <vt:lpstr>Precedent</vt:lpstr>
      <vt:lpstr>Town of Walton  Reassessment  2017</vt:lpstr>
      <vt:lpstr>Reassessment Does Not  Raise Tax Levies</vt:lpstr>
      <vt:lpstr>New York State  Assessment Standard What the Law Requires!!!</vt:lpstr>
      <vt:lpstr>Important Facts About Property Reassessment </vt:lpstr>
      <vt:lpstr>Goal of the Project</vt:lpstr>
      <vt:lpstr>Town of Walton Reassessment Project Timeline</vt:lpstr>
      <vt:lpstr>Town of Walton Reassessment Project Timeline</vt:lpstr>
      <vt:lpstr>Frequently Asked Questions F.A.Q.s</vt:lpstr>
      <vt:lpstr>Advantages of a Stable Property Tax Base Through Reassessment</vt:lpstr>
      <vt:lpstr>Advantages of a Stable Property Tax Base Through Reassessment</vt:lpstr>
      <vt:lpstr> Pitfalls of Not Maintaining Assessment Equity</vt:lpstr>
      <vt:lpstr> Pitfalls of Not Maintaining Assessment Equity</vt:lpstr>
      <vt:lpstr>Frequently Asked Questions F.A.Q.s</vt:lpstr>
      <vt:lpstr>Assessments Vs. Taxes What’s the difference</vt:lpstr>
      <vt:lpstr>Assessments Vs. Taxes What’s the difference</vt:lpstr>
      <vt:lpstr>Assessments Vs. Taxes What’s the difference</vt:lpstr>
      <vt:lpstr>Frequently Asked Questions F.A.Q.s</vt:lpstr>
      <vt:lpstr>Frequently Asked Questions F.A.Q.s</vt:lpstr>
      <vt:lpstr>Frequently Asked Questions F.A.Q.s</vt:lpstr>
      <vt:lpstr>Frequently Asked Questions F.A.Q.s</vt:lpstr>
      <vt:lpstr>Frequently Asked Questions F.A.Q.s</vt:lpstr>
      <vt:lpstr>Frequently Asked Questions F.A.Q.s</vt:lpstr>
      <vt:lpstr>Frequently Asked Questions F.A.Q.s</vt:lpstr>
      <vt:lpstr>Frequently Asked Questions F.A.Q.s</vt:lpstr>
      <vt:lpstr>Frequently Asked Questions F.A.Q.s</vt:lpstr>
      <vt:lpstr>Reassessment Does Not  Raise Tax Levies</vt:lpstr>
      <vt:lpstr>THANK YOU!</vt:lpstr>
    </vt:vector>
  </TitlesOfParts>
  <Company>NYSORPS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Tug Hill Conference 2006</dc:title>
  <dc:creator>M. Ilacqua</dc:creator>
  <cp:lastModifiedBy>TOW</cp:lastModifiedBy>
  <cp:revision>143</cp:revision>
  <cp:lastPrinted>2011-07-11T13:25:17Z</cp:lastPrinted>
  <dcterms:created xsi:type="dcterms:W3CDTF">2000-02-03T20:02:17Z</dcterms:created>
  <dcterms:modified xsi:type="dcterms:W3CDTF">2016-02-10T18:50:11Z</dcterms:modified>
</cp:coreProperties>
</file>